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 id="2147483684" r:id="rId3"/>
    <p:sldMasterId id="2147483697" r:id="rId4"/>
    <p:sldMasterId id="2147483712" r:id="rId5"/>
  </p:sldMasterIdLst>
  <p:notesMasterIdLst>
    <p:notesMasterId r:id="rId29"/>
  </p:notesMasterIdLst>
  <p:sldIdLst>
    <p:sldId id="268" r:id="rId6"/>
    <p:sldId id="319" r:id="rId7"/>
    <p:sldId id="320" r:id="rId8"/>
    <p:sldId id="337" r:id="rId9"/>
    <p:sldId id="271" r:id="rId10"/>
    <p:sldId id="269" r:id="rId11"/>
    <p:sldId id="270" r:id="rId12"/>
    <p:sldId id="313" r:id="rId13"/>
    <p:sldId id="327" r:id="rId14"/>
    <p:sldId id="300" r:id="rId15"/>
    <p:sldId id="329" r:id="rId16"/>
    <p:sldId id="339" r:id="rId17"/>
    <p:sldId id="324" r:id="rId18"/>
    <p:sldId id="330" r:id="rId19"/>
    <p:sldId id="331" r:id="rId20"/>
    <p:sldId id="336" r:id="rId21"/>
    <p:sldId id="332" r:id="rId22"/>
    <p:sldId id="340" r:id="rId23"/>
    <p:sldId id="333" r:id="rId24"/>
    <p:sldId id="321" r:id="rId25"/>
    <p:sldId id="288" r:id="rId26"/>
    <p:sldId id="334" r:id="rId27"/>
    <p:sldId id="335"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B79"/>
    <a:srgbClr val="8EFA00"/>
    <a:srgbClr val="17262C"/>
    <a:srgbClr val="2246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06"/>
    <p:restoredTop sz="84259" autoAdjust="0"/>
  </p:normalViewPr>
  <p:slideViewPr>
    <p:cSldViewPr snapToGrid="0" snapToObjects="1">
      <p:cViewPr>
        <p:scale>
          <a:sx n="93" d="100"/>
          <a:sy n="93" d="100"/>
        </p:scale>
        <p:origin x="144" y="33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C845E-5299-CF45-AEAF-7E36A27F00DA}" type="datetimeFigureOut">
              <a:rPr lang="en-US" smtClean="0"/>
              <a:t>9/4/17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9027A-92B5-3D47-A016-2794CAA2A9B9}" type="slidenum">
              <a:rPr lang="en-US" smtClean="0"/>
              <a:t>‹#›</a:t>
            </a:fld>
            <a:endParaRPr lang="en-US"/>
          </a:p>
        </p:txBody>
      </p:sp>
    </p:spTree>
    <p:extLst>
      <p:ext uri="{BB962C8B-B14F-4D97-AF65-F5344CB8AC3E}">
        <p14:creationId xmlns:p14="http://schemas.microsoft.com/office/powerpoint/2010/main" val="10126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Welcome/background /PC Revolution</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Today, at a crossroads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89027A-92B5-3D47-A016-2794CAA2A9B9}" type="slidenum">
              <a:rPr lang="en-US" smtClean="0"/>
              <a:t>1</a:t>
            </a:fld>
            <a:endParaRPr lang="en-US"/>
          </a:p>
        </p:txBody>
      </p:sp>
    </p:spTree>
    <p:extLst>
      <p:ext uri="{BB962C8B-B14F-4D97-AF65-F5344CB8AC3E}">
        <p14:creationId xmlns:p14="http://schemas.microsoft.com/office/powerpoint/2010/main" val="57278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13</a:t>
            </a:fld>
            <a:endParaRPr lang="en-US"/>
          </a:p>
        </p:txBody>
      </p:sp>
    </p:spTree>
    <p:extLst>
      <p:ext uri="{BB962C8B-B14F-4D97-AF65-F5344CB8AC3E}">
        <p14:creationId xmlns:p14="http://schemas.microsoft.com/office/powerpoint/2010/main" val="106372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3F4A7-E44C-A544-AA64-963F9BE07C7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24818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Let me just talk through some of the incubations we</a:t>
            </a:r>
            <a:r>
              <a:rPr lang="en-US" baseline="0" dirty="0" smtClean="0"/>
              <a:t> are working on and the enterprise focus areas they address.</a:t>
            </a:r>
          </a:p>
          <a:p>
            <a:pPr marL="171450" indent="-171450">
              <a:buFont typeface="Arial" charset="0"/>
              <a:buChar char="•"/>
            </a:pPr>
            <a:r>
              <a:rPr lang="en-US" baseline="0" dirty="0" smtClean="0"/>
              <a:t>Containers, </a:t>
            </a:r>
            <a:r>
              <a:rPr lang="en-US" baseline="0" dirty="0" err="1" smtClean="0"/>
              <a:t>Microservices</a:t>
            </a:r>
            <a:r>
              <a:rPr lang="en-US" baseline="0" dirty="0" smtClean="0"/>
              <a:t>:</a:t>
            </a:r>
            <a:endParaRPr lang="sk-SK" b="1" baseline="0" dirty="0" smtClean="0">
              <a:solidFill>
                <a:schemeClr val="accent5"/>
              </a:solidFill>
            </a:endParaRPr>
          </a:p>
          <a:p>
            <a:pPr marL="628650" lvl="1" indent="-171450">
              <a:buFont typeface="Arial" charset="0"/>
              <a:buChar char="•"/>
            </a:pPr>
            <a:r>
              <a:rPr lang="sk-SK" b="1" dirty="0" err="1" smtClean="0">
                <a:solidFill>
                  <a:schemeClr val="accent5"/>
                </a:solidFill>
              </a:rPr>
              <a:t>Yipee.io</a:t>
            </a:r>
            <a:r>
              <a:rPr lang="sk-SK" b="1" dirty="0" smtClean="0"/>
              <a:t>: </a:t>
            </a:r>
            <a:r>
              <a:rPr lang="en-US" dirty="0" smtClean="0"/>
              <a:t>M</a:t>
            </a:r>
            <a:r>
              <a:rPr lang="sk-SK" dirty="0" err="1" smtClean="0"/>
              <a:t>odeling</a:t>
            </a:r>
            <a:r>
              <a:rPr lang="sk-SK" dirty="0" smtClean="0"/>
              <a:t> </a:t>
            </a:r>
            <a:r>
              <a:rPr lang="en-US" dirty="0" smtClean="0"/>
              <a:t>tool for</a:t>
            </a:r>
            <a:r>
              <a:rPr lang="sk-SK" dirty="0" smtClean="0"/>
              <a:t> </a:t>
            </a:r>
            <a:r>
              <a:rPr lang="sk-SK" dirty="0" err="1" smtClean="0"/>
              <a:t>container</a:t>
            </a:r>
            <a:r>
              <a:rPr lang="en-US" dirty="0" smtClean="0"/>
              <a:t>-based </a:t>
            </a:r>
            <a:r>
              <a:rPr lang="en-US" dirty="0" err="1" smtClean="0"/>
              <a:t>devops</a:t>
            </a:r>
            <a:endParaRPr lang="en-US" dirty="0" smtClean="0"/>
          </a:p>
          <a:p>
            <a:pPr marL="628650" lvl="1" indent="-171450">
              <a:buFont typeface="Arial" charset="0"/>
              <a:buChar char="•"/>
            </a:pPr>
            <a:r>
              <a:rPr lang="sk-SK" b="1" dirty="0" err="1" smtClean="0">
                <a:solidFill>
                  <a:schemeClr val="accent5"/>
                </a:solidFill>
              </a:rPr>
              <a:t>Qubeship.io</a:t>
            </a:r>
            <a:r>
              <a:rPr lang="sk-SK" b="1" dirty="0" smtClean="0"/>
              <a:t>:</a:t>
            </a:r>
            <a:r>
              <a:rPr lang="sk-SK" dirty="0" smtClean="0"/>
              <a:t> </a:t>
            </a:r>
            <a:r>
              <a:rPr lang="sk-SK" dirty="0" err="1" smtClean="0"/>
              <a:t>Continuous</a:t>
            </a:r>
            <a:r>
              <a:rPr lang="sk-SK" dirty="0" smtClean="0"/>
              <a:t> </a:t>
            </a:r>
            <a:r>
              <a:rPr lang="sk-SK" dirty="0" err="1" smtClean="0"/>
              <a:t>delivery</a:t>
            </a:r>
            <a:r>
              <a:rPr lang="sk-SK" dirty="0" smtClean="0"/>
              <a:t> of </a:t>
            </a:r>
            <a:r>
              <a:rPr lang="sk-SK" dirty="0" err="1" smtClean="0"/>
              <a:t>container</a:t>
            </a:r>
            <a:r>
              <a:rPr lang="en-US" dirty="0" smtClean="0"/>
              <a:t>-</a:t>
            </a:r>
            <a:r>
              <a:rPr lang="sk-SK" dirty="0" err="1" smtClean="0"/>
              <a:t>based</a:t>
            </a:r>
            <a:r>
              <a:rPr lang="sk-SK" dirty="0" smtClean="0"/>
              <a:t> </a:t>
            </a:r>
            <a:r>
              <a:rPr lang="sk-SK" dirty="0" err="1" smtClean="0"/>
              <a:t>apps</a:t>
            </a:r>
            <a:r>
              <a:rPr lang="sk-SK" dirty="0" smtClean="0"/>
              <a:t> </a:t>
            </a:r>
            <a:r>
              <a:rPr lang="sk-SK" dirty="0" err="1" smtClean="0"/>
              <a:t>via</a:t>
            </a:r>
            <a:r>
              <a:rPr lang="sk-SK" dirty="0" smtClean="0"/>
              <a:t> </a:t>
            </a:r>
            <a:r>
              <a:rPr lang="en-US" dirty="0" smtClean="0"/>
              <a:t>proven</a:t>
            </a:r>
            <a:r>
              <a:rPr lang="sk-SK" dirty="0" smtClean="0"/>
              <a:t> </a:t>
            </a:r>
            <a:r>
              <a:rPr lang="sk-SK" dirty="0" err="1" smtClean="0"/>
              <a:t>workflow</a:t>
            </a:r>
            <a:r>
              <a:rPr lang="en-US" dirty="0" smtClean="0"/>
              <a:t>s</a:t>
            </a:r>
          </a:p>
          <a:p>
            <a:pPr marL="628650" lvl="1" indent="-171450">
              <a:buFont typeface="Arial" charset="0"/>
              <a:buChar char="•"/>
            </a:pPr>
            <a:r>
              <a:rPr lang="sk-SK" b="1" dirty="0" err="1" smtClean="0">
                <a:solidFill>
                  <a:schemeClr val="accent5"/>
                </a:solidFill>
              </a:rPr>
              <a:t>FreshTracks.io</a:t>
            </a:r>
            <a:r>
              <a:rPr lang="sk-SK" b="1" dirty="0" smtClean="0"/>
              <a:t>: </a:t>
            </a:r>
            <a:r>
              <a:rPr lang="en-US" dirty="0" smtClean="0"/>
              <a:t>Next-gen, c</a:t>
            </a:r>
            <a:r>
              <a:rPr lang="sk-SK" dirty="0" err="1" smtClean="0"/>
              <a:t>ontainer</a:t>
            </a:r>
            <a:r>
              <a:rPr lang="en-US" dirty="0" smtClean="0"/>
              <a:t>-centric</a:t>
            </a:r>
            <a:r>
              <a:rPr lang="sk-SK" dirty="0" smtClean="0"/>
              <a:t> </a:t>
            </a:r>
            <a:r>
              <a:rPr lang="en-US" dirty="0" smtClean="0"/>
              <a:t>m</a:t>
            </a:r>
            <a:r>
              <a:rPr lang="sk-SK" dirty="0" err="1" smtClean="0"/>
              <a:t>onitoring</a:t>
            </a:r>
            <a:endParaRPr lang="sk-SK" dirty="0" smtClean="0"/>
          </a:p>
          <a:p>
            <a:pPr marL="171450" indent="-171450">
              <a:buFont typeface="Arial" charset="0"/>
              <a:buChar char="•"/>
            </a:pPr>
            <a:r>
              <a:rPr lang="en-US" dirty="0" smtClean="0"/>
              <a:t>DevOps:</a:t>
            </a:r>
          </a:p>
          <a:p>
            <a:pPr marL="628650" lvl="1" indent="-171450">
              <a:buFont typeface="Arial" charset="0"/>
              <a:buChar char="•"/>
            </a:pPr>
            <a:r>
              <a:rPr lang="sk-SK" b="1" dirty="0" err="1" smtClean="0">
                <a:solidFill>
                  <a:schemeClr val="accent5"/>
                </a:solidFill>
              </a:rPr>
              <a:t>Cabot</a:t>
            </a:r>
            <a:r>
              <a:rPr lang="sk-SK" b="1" dirty="0" smtClean="0"/>
              <a:t>: </a:t>
            </a:r>
            <a:r>
              <a:rPr lang="sk-SK" dirty="0" smtClean="0"/>
              <a:t>C</a:t>
            </a:r>
            <a:r>
              <a:rPr lang="en-US" dirty="0" err="1" smtClean="0"/>
              <a:t>hatbot</a:t>
            </a:r>
            <a:r>
              <a:rPr lang="en-US" dirty="0" smtClean="0"/>
              <a:t> for DevOps site reliability engineers</a:t>
            </a:r>
          </a:p>
          <a:p>
            <a:pPr marL="628650" lvl="1" indent="-171450">
              <a:buFont typeface="Arial" charset="0"/>
              <a:buChar char="•"/>
            </a:pPr>
            <a:r>
              <a:rPr lang="en-US" b="1" dirty="0" err="1" smtClean="0">
                <a:solidFill>
                  <a:schemeClr val="accent5"/>
                </a:solidFill>
              </a:rPr>
              <a:t>CodePilot.ai</a:t>
            </a:r>
            <a:r>
              <a:rPr lang="en-US" dirty="0" smtClean="0"/>
              <a:t>: Developer co-pilot powered by deep learning</a:t>
            </a:r>
          </a:p>
          <a:p>
            <a:pPr marL="628650" lvl="1" indent="-171450">
              <a:buFont typeface="Arial" charset="0"/>
              <a:buChar char="•"/>
            </a:pPr>
            <a:r>
              <a:rPr lang="en-US" b="1" dirty="0" smtClean="0">
                <a:solidFill>
                  <a:schemeClr val="accent5"/>
                </a:solidFill>
              </a:rPr>
              <a:t>Waffle</a:t>
            </a:r>
            <a:r>
              <a:rPr lang="sk-SK" b="1" dirty="0" smtClean="0"/>
              <a:t>: </a:t>
            </a:r>
            <a:r>
              <a:rPr lang="en-US" dirty="0" smtClean="0"/>
              <a:t>Smart and simple project management for GitHub</a:t>
            </a:r>
          </a:p>
          <a:p>
            <a:pPr marL="171450" indent="-171450">
              <a:buFont typeface="Arial" charset="0"/>
              <a:buChar char="•"/>
            </a:pPr>
            <a:r>
              <a:rPr lang="en-US" dirty="0" err="1" smtClean="0"/>
              <a:t>IoT</a:t>
            </a:r>
            <a:endParaRPr lang="en-US" dirty="0" smtClean="0"/>
          </a:p>
          <a:p>
            <a:pPr marL="628650" lvl="1" indent="-171450">
              <a:buFont typeface="Arial" charset="0"/>
              <a:buChar char="•"/>
            </a:pPr>
            <a:r>
              <a:rPr lang="sk-SK" b="1" dirty="0" err="1" smtClean="0">
                <a:solidFill>
                  <a:schemeClr val="accent5"/>
                </a:solidFill>
              </a:rPr>
              <a:t>KnowThings.io</a:t>
            </a:r>
            <a:r>
              <a:rPr lang="sk-SK" b="1" dirty="0" smtClean="0"/>
              <a:t>: </a:t>
            </a:r>
            <a:r>
              <a:rPr lang="en-US" dirty="0" smtClean="0"/>
              <a:t>V</a:t>
            </a:r>
            <a:r>
              <a:rPr lang="sk-SK" dirty="0" err="1" smtClean="0"/>
              <a:t>irtualization</a:t>
            </a:r>
            <a:r>
              <a:rPr lang="sk-SK" dirty="0" smtClean="0"/>
              <a:t> </a:t>
            </a:r>
            <a:r>
              <a:rPr lang="sk-SK" dirty="0" err="1" smtClean="0"/>
              <a:t>for</a:t>
            </a:r>
            <a:r>
              <a:rPr lang="sk-SK" dirty="0" smtClean="0"/>
              <a:t> </a:t>
            </a:r>
            <a:r>
              <a:rPr lang="sk-SK" dirty="0" err="1" smtClean="0"/>
              <a:t>IoT</a:t>
            </a:r>
            <a:r>
              <a:rPr lang="sk-SK" dirty="0" smtClean="0"/>
              <a:t> </a:t>
            </a:r>
            <a:r>
              <a:rPr lang="sk-SK" dirty="0" err="1" smtClean="0"/>
              <a:t>devices</a:t>
            </a:r>
            <a:r>
              <a:rPr lang="sk-SK" dirty="0" smtClean="0"/>
              <a:t>, </a:t>
            </a:r>
            <a:r>
              <a:rPr lang="sk-SK" dirty="0" err="1" smtClean="0"/>
              <a:t>gateways</a:t>
            </a:r>
            <a:r>
              <a:rPr lang="sk-SK" dirty="0" smtClean="0"/>
              <a:t>, and </a:t>
            </a:r>
            <a:r>
              <a:rPr lang="sk-SK" dirty="0" err="1" smtClean="0"/>
              <a:t>protocols</a:t>
            </a:r>
            <a:endParaRPr lang="sk-SK" dirty="0" smtClean="0"/>
          </a:p>
          <a:p>
            <a:pPr marL="171450" indent="-171450">
              <a:buFont typeface="Arial" charset="0"/>
              <a:buChar char="•"/>
            </a:pPr>
            <a:r>
              <a:rPr lang="en-US" dirty="0" smtClean="0"/>
              <a:t>Organizational Productivity</a:t>
            </a:r>
          </a:p>
          <a:p>
            <a:pPr marL="628650" lvl="1" indent="-171450">
              <a:buFont typeface="Arial" charset="0"/>
              <a:buChar char="•"/>
            </a:pPr>
            <a:r>
              <a:rPr lang="en-US" b="1" dirty="0" smtClean="0">
                <a:solidFill>
                  <a:schemeClr val="accent5"/>
                </a:solidFill>
              </a:rPr>
              <a:t>Instant Agenda</a:t>
            </a:r>
            <a:r>
              <a:rPr lang="sk-SK" b="1" dirty="0" smtClean="0"/>
              <a:t>: </a:t>
            </a:r>
            <a:r>
              <a:rPr lang="en-US" dirty="0" smtClean="0"/>
              <a:t>Run leaner, more productive meetings</a:t>
            </a:r>
          </a:p>
          <a:p>
            <a:pPr marL="628650" lvl="1" indent="-171450">
              <a:buFont typeface="Arial" charset="0"/>
              <a:buChar char="•"/>
            </a:pPr>
            <a:r>
              <a:rPr lang="en-US" b="1" dirty="0" err="1" smtClean="0">
                <a:solidFill>
                  <a:schemeClr val="accent5"/>
                </a:solidFill>
              </a:rPr>
              <a:t>WhoZoo</a:t>
            </a:r>
            <a:r>
              <a:rPr lang="en-US" dirty="0" smtClean="0"/>
              <a:t>: Find and connect with the right people in your organization</a:t>
            </a:r>
          </a:p>
          <a:p>
            <a:pPr marL="171450" indent="-171450">
              <a:buFont typeface="Arial" charset="0"/>
              <a:buChar char="•"/>
            </a:pPr>
            <a:r>
              <a:rPr lang="en-US" dirty="0" smtClean="0"/>
              <a:t>Big Data Analytics, AI, ML</a:t>
            </a:r>
          </a:p>
          <a:p>
            <a:pPr marL="628650" lvl="1" indent="-171450">
              <a:buFont typeface="Arial" charset="0"/>
              <a:buChar char="•"/>
            </a:pPr>
            <a:r>
              <a:rPr lang="en-US" b="1" dirty="0" smtClean="0">
                <a:solidFill>
                  <a:schemeClr val="accent5"/>
                </a:solidFill>
              </a:rPr>
              <a:t>Project Jarvis</a:t>
            </a:r>
            <a:r>
              <a:rPr lang="en-US" b="1" dirty="0" smtClean="0"/>
              <a:t>:  </a:t>
            </a:r>
            <a:r>
              <a:rPr lang="en-US" dirty="0" smtClean="0"/>
              <a:t>Advanced analytics engine embedded in key CA products</a:t>
            </a:r>
            <a:endParaRPr lang="en-US" b="1"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09BE09F-839A-4E46-AA96-6B1F206C8913}"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68464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Helvetica Neue"/>
                <a:ea typeface="Helvetica Neue"/>
                <a:cs typeface="Helvetica Neue"/>
                <a:sym typeface="Helvetica Neue"/>
              </a:rPr>
              <a:t>Building a modern software factory is now table stakes for staying competitive. There are many roads to making this a reality, different paths you can choose depending on your starting point, your competitive landscape, existing technology footprint, and your objectives, resources, and priorities. </a:t>
            </a:r>
          </a:p>
          <a:p>
            <a:r>
              <a:rPr lang="en-US" sz="1200" dirty="0">
                <a:effectLst/>
                <a:latin typeface="Helvetica Neue"/>
                <a:ea typeface="Helvetica Neue"/>
                <a:cs typeface="Helvetica Neue"/>
                <a:sym typeface="Helvetica Neue"/>
              </a:rPr>
              <a:t> </a:t>
            </a:r>
          </a:p>
          <a:p>
            <a:r>
              <a:rPr lang="en-US" sz="1200" dirty="0">
                <a:effectLst/>
                <a:latin typeface="Helvetica Neue"/>
                <a:ea typeface="Helvetica Neue"/>
                <a:cs typeface="Helvetica Neue"/>
                <a:sym typeface="Helvetica Neue"/>
              </a:rPr>
              <a:t>No matter what your journey looks like, we have solutions that are designed to help you produce the outcomes that matter most to you.</a:t>
            </a:r>
          </a:p>
        </p:txBody>
      </p:sp>
      <p:sp>
        <p:nvSpPr>
          <p:cNvPr id="4" name="Slide Number Placeholder 3"/>
          <p:cNvSpPr>
            <a:spLocks noGrp="1"/>
          </p:cNvSpPr>
          <p:nvPr>
            <p:ph type="sldNum" sz="quarter" idx="10"/>
          </p:nvPr>
        </p:nvSpPr>
        <p:spPr/>
        <p:txBody>
          <a:bodyPr/>
          <a:lstStyle/>
          <a:p>
            <a:fld id="{2EE152F3-E063-E445-BFF2-8A374997DE5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957884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Below is modern software factory (book)</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Design, develop, test, deploy / automated / constant flow of releases</a:t>
            </a:r>
          </a:p>
          <a:p>
            <a:pPr lvl="0"/>
            <a:r>
              <a:rPr lang="en-CA" sz="1200" kern="1200" dirty="0" err="1" smtClean="0">
                <a:solidFill>
                  <a:schemeClr val="tx1"/>
                </a:solidFill>
                <a:effectLst/>
                <a:latin typeface="+mn-lt"/>
                <a:ea typeface="+mn-ea"/>
                <a:cs typeface="+mn-cs"/>
              </a:rPr>
              <a:t>Devops</a:t>
            </a:r>
            <a:r>
              <a:rPr lang="en-CA" sz="1200" kern="1200" dirty="0" smtClean="0">
                <a:solidFill>
                  <a:schemeClr val="tx1"/>
                </a:solidFill>
                <a:effectLst/>
                <a:latin typeface="+mn-lt"/>
                <a:ea typeface="+mn-ea"/>
                <a:cs typeface="+mn-cs"/>
              </a:rPr>
              <a:t>/agile </a:t>
            </a:r>
            <a:r>
              <a:rPr lang="en-CA" sz="1200" kern="1200" dirty="0" err="1" smtClean="0">
                <a:solidFill>
                  <a:schemeClr val="tx1"/>
                </a:solidFill>
                <a:effectLst/>
                <a:latin typeface="+mn-lt"/>
                <a:ea typeface="+mn-ea"/>
                <a:cs typeface="+mn-cs"/>
              </a:rPr>
              <a:t>prople</a:t>
            </a:r>
            <a:r>
              <a:rPr lang="en-CA" sz="1200" kern="1200" dirty="0" smtClean="0">
                <a:solidFill>
                  <a:schemeClr val="tx1"/>
                </a:solidFill>
                <a:effectLst/>
                <a:latin typeface="+mn-lt"/>
                <a:ea typeface="+mn-ea"/>
                <a:cs typeface="+mn-cs"/>
              </a:rPr>
              <a:t> process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17</a:t>
            </a:fld>
            <a:endParaRPr lang="en-US"/>
          </a:p>
        </p:txBody>
      </p:sp>
    </p:spTree>
    <p:extLst>
      <p:ext uri="{BB962C8B-B14F-4D97-AF65-F5344CB8AC3E}">
        <p14:creationId xmlns:p14="http://schemas.microsoft.com/office/powerpoint/2010/main" val="49415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constant CREATIVE DESTRUCTION in all aspects of the technology lifecycle.</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Complicated by silos / culture</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Agile helping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19</a:t>
            </a:fld>
            <a:endParaRPr lang="en-US"/>
          </a:p>
        </p:txBody>
      </p:sp>
    </p:spTree>
    <p:extLst>
      <p:ext uri="{BB962C8B-B14F-4D97-AF65-F5344CB8AC3E}">
        <p14:creationId xmlns:p14="http://schemas.microsoft.com/office/powerpoint/2010/main" val="139918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Enabling human ingenuity</a:t>
            </a:r>
            <a:r>
              <a:rPr lang="en-CA" sz="1200" kern="1200" baseline="0" dirty="0" smtClean="0">
                <a:solidFill>
                  <a:schemeClr val="tx1"/>
                </a:solidFill>
                <a:effectLst/>
                <a:latin typeface="+mn-lt"/>
                <a:ea typeface="+mn-ea"/>
                <a:cs typeface="+mn-cs"/>
              </a:rPr>
              <a:t> and creativity.</a:t>
            </a:r>
            <a:endParaRPr lang="en-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What’s the POINT of technology?? Have we forgotten?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Up-level</a:t>
            </a:r>
            <a:r>
              <a:rPr lang="en-CA" sz="1200" kern="1200" baseline="0" dirty="0" smtClean="0">
                <a:solidFill>
                  <a:schemeClr val="tx1"/>
                </a:solidFill>
                <a:effectLst/>
                <a:latin typeface="+mn-lt"/>
                <a:ea typeface="+mn-ea"/>
                <a:cs typeface="+mn-cs"/>
              </a:rPr>
              <a:t> “about people and what we’re </a:t>
            </a:r>
            <a:r>
              <a:rPr lang="en-CA" sz="1200" kern="1200" baseline="0" dirty="0" err="1" smtClean="0">
                <a:solidFill>
                  <a:schemeClr val="tx1"/>
                </a:solidFill>
                <a:effectLst/>
                <a:latin typeface="+mn-lt"/>
                <a:ea typeface="+mn-ea"/>
                <a:cs typeface="+mn-cs"/>
              </a:rPr>
              <a:t>capabe</a:t>
            </a:r>
            <a:r>
              <a:rPr lang="en-CA" sz="1200" kern="1200" baseline="0" dirty="0" smtClean="0">
                <a:solidFill>
                  <a:schemeClr val="tx1"/>
                </a:solidFill>
                <a:effectLst/>
                <a:latin typeface="+mn-lt"/>
                <a:ea typeface="+mn-ea"/>
                <a:cs typeface="+mn-cs"/>
              </a:rPr>
              <a:t> of creating”</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dirty="0" smtClean="0"/>
          </a:p>
          <a:p>
            <a:r>
              <a:rPr lang="en-US" dirty="0" smtClean="0"/>
              <a:t>Photographer Christopher </a:t>
            </a:r>
            <a:r>
              <a:rPr lang="en-US" dirty="0" err="1" smtClean="0"/>
              <a:t>Lettermayer</a:t>
            </a:r>
            <a:endParaRPr lang="en-US" dirty="0" smtClean="0"/>
          </a:p>
          <a:p>
            <a:r>
              <a:rPr lang="en-US" dirty="0" smtClean="0"/>
              <a:t>http://</a:t>
            </a:r>
            <a:r>
              <a:rPr lang="en-US" dirty="0" err="1" smtClean="0"/>
              <a:t>cklettermayer.com</a:t>
            </a:r>
            <a:r>
              <a:rPr lang="en-US" dirty="0" smtClean="0"/>
              <a:t>/gallery/football-fans/</a:t>
            </a:r>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21</a:t>
            </a:fld>
            <a:endParaRPr lang="en-US"/>
          </a:p>
        </p:txBody>
      </p:sp>
    </p:spTree>
    <p:extLst>
      <p:ext uri="{BB962C8B-B14F-4D97-AF65-F5344CB8AC3E}">
        <p14:creationId xmlns:p14="http://schemas.microsoft.com/office/powerpoint/2010/main" val="52464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Use technology intelligently to create intelligent technology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Up to all of us in room to see the forest or the trees.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22</a:t>
            </a:fld>
            <a:endParaRPr lang="en-US"/>
          </a:p>
        </p:txBody>
      </p:sp>
    </p:spTree>
    <p:extLst>
      <p:ext uri="{BB962C8B-B14F-4D97-AF65-F5344CB8AC3E}">
        <p14:creationId xmlns:p14="http://schemas.microsoft.com/office/powerpoint/2010/main" val="100766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Back in time / straightforward</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No ONE way to do anything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2</a:t>
            </a:fld>
            <a:endParaRPr lang="en-US"/>
          </a:p>
        </p:txBody>
      </p:sp>
    </p:spTree>
    <p:extLst>
      <p:ext uri="{BB962C8B-B14F-4D97-AF65-F5344CB8AC3E}">
        <p14:creationId xmlns:p14="http://schemas.microsoft.com/office/powerpoint/2010/main" val="112546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Back in time / straightforward</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No ONE way to do anything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3</a:t>
            </a:fld>
            <a:endParaRPr lang="en-US"/>
          </a:p>
        </p:txBody>
      </p:sp>
    </p:spTree>
    <p:extLst>
      <p:ext uri="{BB962C8B-B14F-4D97-AF65-F5344CB8AC3E}">
        <p14:creationId xmlns:p14="http://schemas.microsoft.com/office/powerpoint/2010/main" val="202577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Moore’s Law, storage, data, traffic.</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Rate of change/uncertainty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5</a:t>
            </a:fld>
            <a:endParaRPr lang="en-US"/>
          </a:p>
        </p:txBody>
      </p:sp>
    </p:spTree>
    <p:extLst>
      <p:ext uri="{BB962C8B-B14F-4D97-AF65-F5344CB8AC3E}">
        <p14:creationId xmlns:p14="http://schemas.microsoft.com/office/powerpoint/2010/main" val="9680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Acceleration/proliferation of technologies </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protocols, frameworks, standards, and APIs = choices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6</a:t>
            </a:fld>
            <a:endParaRPr lang="en-US"/>
          </a:p>
        </p:txBody>
      </p:sp>
    </p:spTree>
    <p:extLst>
      <p:ext uri="{BB962C8B-B14F-4D97-AF65-F5344CB8AC3E}">
        <p14:creationId xmlns:p14="http://schemas.microsoft.com/office/powerpoint/2010/main" val="181873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Back in time / straightforward</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No ONE way to do anything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7</a:t>
            </a:fld>
            <a:endParaRPr lang="en-US"/>
          </a:p>
        </p:txBody>
      </p:sp>
    </p:spTree>
    <p:extLst>
      <p:ext uri="{BB962C8B-B14F-4D97-AF65-F5344CB8AC3E}">
        <p14:creationId xmlns:p14="http://schemas.microsoft.com/office/powerpoint/2010/main" val="130206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Legacy is considerable / lines of code / project that out / not pretty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Google’s systems</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.2B lines of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8</a:t>
            </a:fld>
            <a:endParaRPr lang="en-US"/>
          </a:p>
        </p:txBody>
      </p:sp>
    </p:spTree>
    <p:extLst>
      <p:ext uri="{BB962C8B-B14F-4D97-AF65-F5344CB8AC3E}">
        <p14:creationId xmlns:p14="http://schemas.microsoft.com/office/powerpoint/2010/main" val="75327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Cost / dead money / No innovation = no success</a:t>
            </a:r>
            <a:endParaRPr lang="en-US"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No good time to refactor / Backlog grows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9</a:t>
            </a:fld>
            <a:endParaRPr lang="en-US"/>
          </a:p>
        </p:txBody>
      </p:sp>
    </p:spTree>
    <p:extLst>
      <p:ext uri="{BB962C8B-B14F-4D97-AF65-F5344CB8AC3E}">
        <p14:creationId xmlns:p14="http://schemas.microsoft.com/office/powerpoint/2010/main" val="170499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Maintaining legacy / no way out / no map / not moving forward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89027A-92B5-3D47-A016-2794CAA2A9B9}" type="slidenum">
              <a:rPr lang="en-US" smtClean="0"/>
              <a:t>10</a:t>
            </a:fld>
            <a:endParaRPr lang="en-US"/>
          </a:p>
        </p:txBody>
      </p:sp>
    </p:spTree>
    <p:extLst>
      <p:ext uri="{BB962C8B-B14F-4D97-AF65-F5344CB8AC3E}">
        <p14:creationId xmlns:p14="http://schemas.microsoft.com/office/powerpoint/2010/main" val="64729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Master" Target="../slideMasters/slideMaster4.xml"/><Relationship Id="rId2" Type="http://schemas.openxmlformats.org/officeDocument/2006/relationships/image" Target="../media/image7.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p>
            <a:fld id="{6BDA13F0-5C9B-7641-8DA9-6ED8DFED3FC5}"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24F18-7F6B-664D-BF88-C2133D218BA3}" type="slidenum">
              <a:rPr lang="en-US" smtClean="0"/>
              <a:t>‹#›</a:t>
            </a:fld>
            <a:endParaRPr lang="en-US"/>
          </a:p>
        </p:txBody>
      </p:sp>
      <p:sp>
        <p:nvSpPr>
          <p:cNvPr id="8" name="Title 1"/>
          <p:cNvSpPr>
            <a:spLocks noGrp="1"/>
          </p:cNvSpPr>
          <p:nvPr>
            <p:ph type="ctrTitle"/>
          </p:nvPr>
        </p:nvSpPr>
        <p:spPr>
          <a:xfrm>
            <a:off x="685800" y="1597819"/>
            <a:ext cx="7772400" cy="1102519"/>
          </a:xfrm>
        </p:spPr>
        <p:txBody>
          <a:bodyPr/>
          <a:lstStyle>
            <a:lvl1pPr algn="ctr">
              <a:defRPr b="1">
                <a:latin typeface="+mn-lt"/>
              </a:defRPr>
            </a:lvl1pPr>
          </a:lstStyle>
          <a:p>
            <a:r>
              <a:rPr lang="en-US" dirty="0" smtClean="0"/>
              <a:t>Click to edit Master title style</a:t>
            </a:r>
            <a:endParaRPr lang="en-US" dirty="0"/>
          </a:p>
        </p:txBody>
      </p:sp>
      <p:sp>
        <p:nvSpPr>
          <p:cNvPr id="9"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0183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A13F0-5C9B-7641-8DA9-6ED8DFED3FC5}"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37981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4608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44608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A13F0-5C9B-7641-8DA9-6ED8DFED3FC5}"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974855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1597819"/>
            <a:ext cx="7772400" cy="1102519"/>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1A32758-A2E1-274C-ABDC-EACFBFCFEC97}" type="datetimeFigureOut">
              <a:rPr lang="en-US" smtClean="0"/>
              <a:t>9/4/17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17561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A32758-A2E1-274C-ABDC-EACFBFCFEC97}"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39153988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32758-A2E1-274C-ABDC-EACFBFCFEC97}"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414381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A32758-A2E1-274C-ABDC-EACFBFCFEC97}"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781065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A32758-A2E1-274C-ABDC-EACFBFCFEC97}" type="datetimeFigureOut">
              <a:rPr lang="en-US" smtClean="0"/>
              <a:t>9/4/17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50151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A32758-A2E1-274C-ABDC-EACFBFCFEC97}" type="datetimeFigureOut">
              <a:rPr lang="en-US" smtClean="0"/>
              <a:t>9/4/17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1835601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32758-A2E1-274C-ABDC-EACFBFCFEC97}" type="datetimeFigureOut">
              <a:rPr lang="en-US" smtClean="0"/>
              <a:t>9/4/17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2267123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32758-A2E1-274C-ABDC-EACFBFCFEC97}"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179152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BDA13F0-5C9B-7641-8DA9-6ED8DFED3FC5}"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19924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32758-A2E1-274C-ABDC-EACFBFCFEC97}"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390052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A32758-A2E1-274C-ABDC-EACFBFCFEC97}"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2182637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A32758-A2E1-274C-ABDC-EACFBFCFEC97}"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7A187-48DA-D34D-9FA3-A81046CE061A}" type="slidenum">
              <a:rPr lang="en-US" smtClean="0"/>
              <a:t>‹#›</a:t>
            </a:fld>
            <a:endParaRPr lang="en-US"/>
          </a:p>
        </p:txBody>
      </p:sp>
    </p:spTree>
    <p:extLst>
      <p:ext uri="{BB962C8B-B14F-4D97-AF65-F5344CB8AC3E}">
        <p14:creationId xmlns:p14="http://schemas.microsoft.com/office/powerpoint/2010/main" val="2498251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2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533628" y="644654"/>
            <a:ext cx="6456114" cy="1089529"/>
          </a:xfrm>
          <a:prstGeom prst="rect">
            <a:avLst/>
          </a:prstGeom>
        </p:spPr>
        <p:txBody>
          <a:bodyPr>
            <a:spAutoFit/>
          </a:bodyPr>
          <a:lstStyle>
            <a:lvl1pPr algn="l">
              <a:defRPr sz="3600">
                <a:solidFill>
                  <a:schemeClr val="tx1"/>
                </a:solidFill>
                <a:latin typeface="+mj-lt"/>
              </a:defRPr>
            </a:lvl1pPr>
          </a:lstStyle>
          <a:p>
            <a:r>
              <a:rPr lang="en-US" dirty="0" smtClean="0"/>
              <a:t>Always In Title Case; </a:t>
            </a:r>
            <a:br>
              <a:rPr lang="en-US" dirty="0" smtClean="0"/>
            </a:br>
            <a:r>
              <a:rPr lang="en-US" dirty="0" smtClean="0"/>
              <a:t>2 Lines Preferred</a:t>
            </a:r>
            <a:endParaRPr lang="en-US" dirty="0"/>
          </a:p>
        </p:txBody>
      </p:sp>
      <p:sp>
        <p:nvSpPr>
          <p:cNvPr id="3" name="Subtitle 2"/>
          <p:cNvSpPr>
            <a:spLocks noGrp="1"/>
          </p:cNvSpPr>
          <p:nvPr>
            <p:ph type="subTitle" idx="1" hasCustomPrompt="1"/>
          </p:nvPr>
        </p:nvSpPr>
        <p:spPr bwMode="black">
          <a:xfrm>
            <a:off x="533628" y="2154173"/>
            <a:ext cx="6456116" cy="590931"/>
          </a:xfrm>
          <a:prstGeom prst="rect">
            <a:avLst/>
          </a:prstGeom>
        </p:spPr>
        <p:txBody>
          <a:bodyPr>
            <a:spAutoFit/>
          </a:bodyPr>
          <a:lstStyle>
            <a:lvl1pPr marL="0" indent="0" algn="l" defTabSz="457189" rtl="0" eaLnBrk="1" latinLnBrk="0" hangingPunct="1">
              <a:lnSpc>
                <a:spcPct val="90000"/>
              </a:lnSpc>
              <a:spcBef>
                <a:spcPct val="0"/>
              </a:spcBef>
              <a:buNone/>
              <a:defRPr lang="en-US" sz="1800" b="0" kern="1200" dirty="0">
                <a:solidFill>
                  <a:schemeClr val="tx1"/>
                </a:solidFill>
                <a:latin typeface="+mj-lt"/>
                <a:ea typeface="+mj-ea"/>
                <a:cs typeface="+mj-c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Subtitle or presenter name [sentence or title case as needed </a:t>
            </a:r>
            <a:br>
              <a:rPr lang="en-US" dirty="0" smtClean="0"/>
            </a:br>
            <a:r>
              <a:rPr lang="en-US" dirty="0" smtClean="0"/>
              <a:t>Calibri 18 pt]</a:t>
            </a:r>
            <a:endParaRPr lang="en-US" dirty="0"/>
          </a:p>
        </p:txBody>
      </p:sp>
      <p:sp>
        <p:nvSpPr>
          <p:cNvPr id="11" name="Text Placeholder 12"/>
          <p:cNvSpPr>
            <a:spLocks noGrp="1"/>
          </p:cNvSpPr>
          <p:nvPr>
            <p:ph type="body" sz="quarter" idx="11" hasCustomPrompt="1"/>
          </p:nvPr>
        </p:nvSpPr>
        <p:spPr bwMode="black">
          <a:xfrm>
            <a:off x="533629" y="2766390"/>
            <a:ext cx="6456116" cy="464230"/>
          </a:xfrm>
          <a:prstGeom prst="rect">
            <a:avLst/>
          </a:prstGeom>
        </p:spPr>
        <p:txBody>
          <a:bodyPr>
            <a:spAutoFit/>
          </a:bodyPr>
          <a:lstStyle>
            <a:lvl1pPr marL="0" indent="0">
              <a:buNone/>
              <a:defRPr sz="1400" b="1">
                <a:solidFill>
                  <a:schemeClr val="tx1"/>
                </a:solidFill>
                <a:latin typeface="+mj-lt"/>
              </a:defRPr>
            </a:lvl1pPr>
          </a:lstStyle>
          <a:p>
            <a:pPr lvl="0"/>
            <a:r>
              <a:rPr lang="en-US" dirty="0" smtClean="0"/>
              <a:t>Insert Date Here</a:t>
            </a:r>
            <a:endParaRPr lang="lt-LT" dirty="0"/>
          </a:p>
        </p:txBody>
      </p:sp>
      <p:pic>
        <p:nvPicPr>
          <p:cNvPr id="37" name="Picture 36" descr="ca_r_1cr.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8178799" y="4438853"/>
            <a:ext cx="672084" cy="557403"/>
          </a:xfrm>
          <a:prstGeom prst="rect">
            <a:avLst/>
          </a:prstGeom>
        </p:spPr>
      </p:pic>
    </p:spTree>
    <p:extLst>
      <p:ext uri="{BB962C8B-B14F-4D97-AF65-F5344CB8AC3E}">
        <p14:creationId xmlns:p14="http://schemas.microsoft.com/office/powerpoint/2010/main" val="47909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736"/>
            <a:ext cx="8229600" cy="875111"/>
          </a:xfrm>
        </p:spPr>
        <p:txBody>
          <a:bodyPr/>
          <a:lstStyle>
            <a:lvl1pPr>
              <a:defRPr/>
            </a:lvl1pPr>
          </a:lstStyle>
          <a:p>
            <a:r>
              <a:rPr lang="en-US" dirty="0" smtClean="0"/>
              <a:t>Title - Title Case, Calibri 28 </a:t>
            </a:r>
            <a:r>
              <a:rPr lang="en-US" dirty="0" err="1" smtClean="0"/>
              <a:t>Pt</a:t>
            </a:r>
            <a:r>
              <a:rPr lang="en-US" dirty="0" smtClean="0"/>
              <a:t/>
            </a:r>
            <a:br>
              <a:rPr lang="en-US" dirty="0" smtClean="0"/>
            </a:br>
            <a:r>
              <a:rPr lang="en-US" dirty="0" smtClean="0"/>
              <a:t>2 Line Max</a:t>
            </a:r>
            <a:endParaRPr lang="en-US" dirty="0"/>
          </a:p>
        </p:txBody>
      </p:sp>
      <p:sp>
        <p:nvSpPr>
          <p:cNvPr id="7" name="Content Placeholder 2"/>
          <p:cNvSpPr>
            <a:spLocks noGrp="1"/>
          </p:cNvSpPr>
          <p:nvPr>
            <p:ph sz="half" idx="1"/>
          </p:nvPr>
        </p:nvSpPr>
        <p:spPr>
          <a:xfrm>
            <a:off x="459510" y="1046254"/>
            <a:ext cx="8224982"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564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735"/>
            <a:ext cx="8229600" cy="480131"/>
          </a:xfrm>
        </p:spPr>
        <p:txBody>
          <a:bodyPr>
            <a:spAutoFit/>
          </a:bodyPr>
          <a:lstStyle>
            <a:lvl1pPr>
              <a:defRPr/>
            </a:lvl1pPr>
          </a:lstStyle>
          <a:p>
            <a:r>
              <a:rPr lang="en-US" dirty="0" smtClean="0"/>
              <a:t>Title - Title Case, Calibri 28 </a:t>
            </a:r>
            <a:r>
              <a:rPr lang="en-US" dirty="0" err="1" smtClean="0"/>
              <a:t>Pt</a:t>
            </a:r>
            <a:endParaRPr lang="en-US" dirty="0"/>
          </a:p>
        </p:txBody>
      </p:sp>
      <p:sp>
        <p:nvSpPr>
          <p:cNvPr id="7" name="Content Placeholder 2"/>
          <p:cNvSpPr>
            <a:spLocks noGrp="1"/>
          </p:cNvSpPr>
          <p:nvPr>
            <p:ph sz="half" idx="1"/>
          </p:nvPr>
        </p:nvSpPr>
        <p:spPr>
          <a:xfrm>
            <a:off x="459510" y="1046254"/>
            <a:ext cx="8224982"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5"/>
          <p:cNvSpPr>
            <a:spLocks noGrp="1"/>
          </p:cNvSpPr>
          <p:nvPr>
            <p:ph sz="quarter" idx="11" hasCustomPrompt="1"/>
          </p:nvPr>
        </p:nvSpPr>
        <p:spPr>
          <a:xfrm>
            <a:off x="459743" y="649411"/>
            <a:ext cx="8224521" cy="253916"/>
          </a:xfrm>
        </p:spPr>
        <p:txBody>
          <a:bodyPr vert="horz" lIns="91440" tIns="0" rIns="91440" bIns="0" rtlCol="0" anchor="t">
            <a:spAutoFit/>
          </a:bodyPr>
          <a:lstStyle>
            <a:lvl1pPr algn="l" defTabSz="457189" rtl="0" eaLnBrk="1" latinLnBrk="0" hangingPunct="1">
              <a:lnSpc>
                <a:spcPct val="90000"/>
              </a:lnSpc>
              <a:spcBef>
                <a:spcPct val="0"/>
              </a:spcBef>
              <a:buNone/>
              <a:defRPr lang="en-US" sz="1800" b="0" kern="1200" smtClean="0">
                <a:solidFill>
                  <a:schemeClr val="tx1"/>
                </a:solidFill>
                <a:latin typeface="+mj-lt"/>
                <a:ea typeface="+mj-ea"/>
                <a:cs typeface="+mj-cs"/>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dirty="0" smtClean="0"/>
              <a:t>Subtitle | 18 </a:t>
            </a:r>
            <a:r>
              <a:rPr lang="en-US" dirty="0" err="1" smtClean="0"/>
              <a:t>Pt</a:t>
            </a:r>
            <a:r>
              <a:rPr lang="en-US" dirty="0" smtClean="0"/>
              <a:t> | Max 2 Lines | Max Character: 100 </a:t>
            </a:r>
          </a:p>
        </p:txBody>
      </p:sp>
    </p:spTree>
    <p:extLst>
      <p:ext uri="{BB962C8B-B14F-4D97-AF65-F5344CB8AC3E}">
        <p14:creationId xmlns:p14="http://schemas.microsoft.com/office/powerpoint/2010/main" val="205770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736"/>
            <a:ext cx="8229600" cy="875111"/>
          </a:xfrm>
        </p:spPr>
        <p:txBody>
          <a:bodyPr/>
          <a:lstStyle>
            <a:lvl1pPr>
              <a:defRPr/>
            </a:lvl1pPr>
          </a:lstStyle>
          <a:p>
            <a:r>
              <a:rPr lang="en-US" dirty="0" smtClean="0"/>
              <a:t>Title - Title Case, Calibri 28 </a:t>
            </a:r>
            <a:r>
              <a:rPr lang="en-US" dirty="0" err="1" smtClean="0"/>
              <a:t>Pt</a:t>
            </a:r>
            <a:r>
              <a:rPr lang="en-US" dirty="0" smtClean="0"/>
              <a:t/>
            </a:r>
            <a:br>
              <a:rPr lang="en-US" dirty="0" smtClean="0"/>
            </a:br>
            <a:r>
              <a:rPr lang="en-US" dirty="0" smtClean="0"/>
              <a:t>2 Line Max</a:t>
            </a:r>
            <a:endParaRPr lang="en-US" dirty="0"/>
          </a:p>
        </p:txBody>
      </p:sp>
      <p:sp>
        <p:nvSpPr>
          <p:cNvPr id="6" name="Content Placeholder 2"/>
          <p:cNvSpPr>
            <a:spLocks noGrp="1"/>
          </p:cNvSpPr>
          <p:nvPr>
            <p:ph sz="half" idx="1"/>
          </p:nvPr>
        </p:nvSpPr>
        <p:spPr>
          <a:xfrm>
            <a:off x="457200" y="1046254"/>
            <a:ext cx="4038600"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4648200" y="1046254"/>
            <a:ext cx="4038600" cy="3385337"/>
          </a:xfrm>
          <a:prstGeom prst="rect">
            <a:avLst/>
          </a:prstGeom>
        </p:spPr>
        <p:txBody>
          <a:bodyPr/>
          <a:lstStyle>
            <a:lvl1pPr>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047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57735"/>
            <a:ext cx="8229600" cy="480131"/>
          </a:xfrm>
        </p:spPr>
        <p:txBody>
          <a:bodyPr>
            <a:spAutoFit/>
          </a:bodyPr>
          <a:lstStyle>
            <a:lvl1pPr>
              <a:defRPr/>
            </a:lvl1pPr>
          </a:lstStyle>
          <a:p>
            <a:r>
              <a:rPr lang="en-US" dirty="0" smtClean="0"/>
              <a:t>Title - Title Case, Calibri 28 </a:t>
            </a:r>
            <a:r>
              <a:rPr lang="en-US" dirty="0" err="1" smtClean="0"/>
              <a:t>Pt</a:t>
            </a:r>
            <a:endParaRPr lang="en-US" dirty="0"/>
          </a:p>
        </p:txBody>
      </p:sp>
      <p:sp>
        <p:nvSpPr>
          <p:cNvPr id="12" name="Content Placeholder 5"/>
          <p:cNvSpPr>
            <a:spLocks noGrp="1"/>
          </p:cNvSpPr>
          <p:nvPr>
            <p:ph sz="quarter" idx="11" hasCustomPrompt="1"/>
          </p:nvPr>
        </p:nvSpPr>
        <p:spPr>
          <a:xfrm>
            <a:off x="459743" y="649411"/>
            <a:ext cx="8224521" cy="253916"/>
          </a:xfrm>
        </p:spPr>
        <p:txBody>
          <a:bodyPr vert="horz" lIns="91440" tIns="0" rIns="91440" bIns="0" rtlCol="0" anchor="t">
            <a:spAutoFit/>
          </a:bodyPr>
          <a:lstStyle>
            <a:lvl1pPr algn="l" defTabSz="457189" rtl="0" eaLnBrk="1" latinLnBrk="0" hangingPunct="1">
              <a:lnSpc>
                <a:spcPct val="90000"/>
              </a:lnSpc>
              <a:spcBef>
                <a:spcPct val="0"/>
              </a:spcBef>
              <a:buNone/>
              <a:defRPr lang="en-US" sz="1800" b="0" kern="1200" smtClean="0">
                <a:solidFill>
                  <a:schemeClr val="tx1"/>
                </a:solidFill>
                <a:latin typeface="+mj-lt"/>
                <a:ea typeface="+mj-ea"/>
                <a:cs typeface="+mj-cs"/>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dirty="0" smtClean="0"/>
              <a:t>Subtitle | 18 </a:t>
            </a:r>
            <a:r>
              <a:rPr lang="en-US" dirty="0" err="1" smtClean="0"/>
              <a:t>Pt</a:t>
            </a:r>
            <a:r>
              <a:rPr lang="en-US" dirty="0" smtClean="0"/>
              <a:t> | Max 2 Lines | Max Character: 100 </a:t>
            </a:r>
          </a:p>
        </p:txBody>
      </p:sp>
      <p:sp>
        <p:nvSpPr>
          <p:cNvPr id="13" name="Content Placeholder 2"/>
          <p:cNvSpPr>
            <a:spLocks noGrp="1"/>
          </p:cNvSpPr>
          <p:nvPr>
            <p:ph sz="half" idx="1"/>
          </p:nvPr>
        </p:nvSpPr>
        <p:spPr>
          <a:xfrm>
            <a:off x="457200" y="1046254"/>
            <a:ext cx="4038600"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3"/>
          <p:cNvSpPr>
            <a:spLocks noGrp="1"/>
          </p:cNvSpPr>
          <p:nvPr>
            <p:ph sz="half" idx="2"/>
          </p:nvPr>
        </p:nvSpPr>
        <p:spPr>
          <a:xfrm>
            <a:off x="4648200" y="1046254"/>
            <a:ext cx="4038600" cy="3385337"/>
          </a:xfrm>
          <a:prstGeom prst="rect">
            <a:avLst/>
          </a:prstGeom>
        </p:spPr>
        <p:txBody>
          <a:bodyPr/>
          <a:lstStyle>
            <a:lvl1pPr>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2"/>
          </p:nvPr>
        </p:nvSpPr>
        <p:spPr>
          <a:xfrm>
            <a:off x="460186"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dirty="0" smtClean="0"/>
              <a:t>Click to edit Master text styles</a:t>
            </a:r>
          </a:p>
        </p:txBody>
      </p:sp>
    </p:spTree>
    <p:extLst>
      <p:ext uri="{BB962C8B-B14F-4D97-AF65-F5344CB8AC3E}">
        <p14:creationId xmlns:p14="http://schemas.microsoft.com/office/powerpoint/2010/main" val="17131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736"/>
            <a:ext cx="8229600" cy="875111"/>
          </a:xfrm>
        </p:spPr>
        <p:txBody>
          <a:bodyPr/>
          <a:lstStyle>
            <a:lvl1pPr>
              <a:defRPr/>
            </a:lvl1pPr>
          </a:lstStyle>
          <a:p>
            <a:r>
              <a:rPr lang="en-US" dirty="0" smtClean="0"/>
              <a:t>Title - Title Case, Calibri 28 </a:t>
            </a:r>
            <a:r>
              <a:rPr lang="en-US" dirty="0" err="1" smtClean="0"/>
              <a:t>Pt</a:t>
            </a:r>
            <a:r>
              <a:rPr lang="en-US" dirty="0" smtClean="0"/>
              <a:t/>
            </a:r>
            <a:br>
              <a:rPr lang="en-US" dirty="0" smtClean="0"/>
            </a:br>
            <a:r>
              <a:rPr lang="en-US" dirty="0" smtClean="0"/>
              <a:t>2 Line Max</a:t>
            </a:r>
            <a:endParaRPr lang="en-US" dirty="0"/>
          </a:p>
        </p:txBody>
      </p:sp>
    </p:spTree>
    <p:extLst>
      <p:ext uri="{BB962C8B-B14F-4D97-AF65-F5344CB8AC3E}">
        <p14:creationId xmlns:p14="http://schemas.microsoft.com/office/powerpoint/2010/main" val="46023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DA13F0-5C9B-7641-8DA9-6ED8DFED3FC5}" type="datetimeFigureOut">
              <a:rPr lang="en-US" smtClean="0"/>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515964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157735"/>
            <a:ext cx="8229600" cy="480131"/>
          </a:xfrm>
        </p:spPr>
        <p:txBody>
          <a:bodyPr>
            <a:spAutoFit/>
          </a:bodyPr>
          <a:lstStyle>
            <a:lvl1pPr>
              <a:defRPr/>
            </a:lvl1pPr>
          </a:lstStyle>
          <a:p>
            <a:r>
              <a:rPr lang="en-US" dirty="0" smtClean="0"/>
              <a:t>Title - Title Case, Calibri 28 </a:t>
            </a:r>
            <a:r>
              <a:rPr lang="en-US" dirty="0" err="1" smtClean="0"/>
              <a:t>Pt</a:t>
            </a:r>
            <a:endParaRPr lang="en-US" dirty="0"/>
          </a:p>
        </p:txBody>
      </p:sp>
      <p:sp>
        <p:nvSpPr>
          <p:cNvPr id="5" name="Content Placeholder 5"/>
          <p:cNvSpPr>
            <a:spLocks noGrp="1"/>
          </p:cNvSpPr>
          <p:nvPr>
            <p:ph sz="quarter" idx="11" hasCustomPrompt="1"/>
          </p:nvPr>
        </p:nvSpPr>
        <p:spPr>
          <a:xfrm>
            <a:off x="459743" y="649411"/>
            <a:ext cx="8224521" cy="253916"/>
          </a:xfrm>
        </p:spPr>
        <p:txBody>
          <a:bodyPr vert="horz" lIns="91440" tIns="0" rIns="91440" bIns="0" rtlCol="0" anchor="t">
            <a:spAutoFit/>
          </a:bodyPr>
          <a:lstStyle>
            <a:lvl1pPr algn="l" defTabSz="457189" rtl="0" eaLnBrk="1" latinLnBrk="0" hangingPunct="1">
              <a:lnSpc>
                <a:spcPct val="90000"/>
              </a:lnSpc>
              <a:spcBef>
                <a:spcPct val="0"/>
              </a:spcBef>
              <a:buNone/>
              <a:defRPr lang="en-US" sz="1800" b="0" kern="1200" smtClean="0">
                <a:solidFill>
                  <a:schemeClr val="tx1"/>
                </a:solidFill>
                <a:latin typeface="+mj-lt"/>
                <a:ea typeface="+mj-ea"/>
                <a:cs typeface="+mj-cs"/>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dirty="0" smtClean="0"/>
              <a:t>Subtitle | 18 </a:t>
            </a:r>
            <a:r>
              <a:rPr lang="en-US" dirty="0" err="1" smtClean="0"/>
              <a:t>Pt</a:t>
            </a:r>
            <a:r>
              <a:rPr lang="en-US" dirty="0" smtClean="0"/>
              <a:t> | Max 2 Lines | Max Character: 100 </a:t>
            </a:r>
          </a:p>
        </p:txBody>
      </p:sp>
    </p:spTree>
    <p:extLst>
      <p:ext uri="{BB962C8B-B14F-4D97-AF65-F5344CB8AC3E}">
        <p14:creationId xmlns:p14="http://schemas.microsoft.com/office/powerpoint/2010/main" val="142860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Full Pa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p:spPr>
        <p:txBody>
          <a:bodyPr lIns="274320" tIns="365760" rIns="91440" bIns="1280160" anchor="t" anchorCtr="0"/>
          <a:lstStyle>
            <a:lvl1pPr algn="l">
              <a:buNone/>
              <a:defRPr/>
            </a:lvl1pPr>
          </a:lstStyle>
          <a:p>
            <a:r>
              <a:rPr lang="en-US" dirty="0" smtClean="0"/>
              <a:t>INSERT PHOTO HERE</a:t>
            </a:r>
            <a:endParaRPr lang="en-US" dirty="0"/>
          </a:p>
        </p:txBody>
      </p:sp>
      <p:sp>
        <p:nvSpPr>
          <p:cNvPr id="6" name="Title 1"/>
          <p:cNvSpPr>
            <a:spLocks noGrp="1"/>
          </p:cNvSpPr>
          <p:nvPr>
            <p:ph type="title" hasCustomPrompt="1"/>
          </p:nvPr>
        </p:nvSpPr>
        <p:spPr>
          <a:xfrm>
            <a:off x="5960787" y="2"/>
            <a:ext cx="2167128" cy="3672487"/>
          </a:xfrm>
          <a:solidFill>
            <a:srgbClr val="19272C">
              <a:alpha val="95000"/>
            </a:srgbClr>
          </a:solidFill>
        </p:spPr>
        <p:txBody>
          <a:bodyPr vert="horz" lIns="182880" tIns="182880" rIns="91440" bIns="182880" rtlCol="0" anchor="b" anchorCtr="0">
            <a:noAutofit/>
          </a:bodyPr>
          <a:lstStyle>
            <a:lvl1pPr algn="l" defTabSz="457189" rtl="0" eaLnBrk="1" latinLnBrk="0" hangingPunct="1">
              <a:lnSpc>
                <a:spcPct val="90000"/>
              </a:lnSpc>
              <a:spcBef>
                <a:spcPct val="0"/>
              </a:spcBef>
              <a:buNone/>
              <a:defRPr lang="en-US" sz="2800" b="0" kern="1200" dirty="0">
                <a:solidFill>
                  <a:srgbClr val="FFFFFF"/>
                </a:solidFill>
                <a:latin typeface="Calibri"/>
                <a:ea typeface="+mj-ea"/>
                <a:cs typeface="Calibri"/>
              </a:defRPr>
            </a:lvl1pPr>
          </a:lstStyle>
          <a:p>
            <a:r>
              <a:rPr lang="en-US" dirty="0" smtClean="0"/>
              <a:t>Title - Title Case, Calibri 28 </a:t>
            </a:r>
            <a:r>
              <a:rPr lang="en-US" dirty="0" err="1" smtClean="0"/>
              <a:t>pt</a:t>
            </a:r>
            <a:r>
              <a:rPr lang="en-US" dirty="0" smtClean="0"/>
              <a:t/>
            </a:r>
            <a:br>
              <a:rPr lang="en-US" dirty="0" smtClean="0"/>
            </a:br>
            <a:r>
              <a:rPr lang="en-US" dirty="0" smtClean="0"/>
              <a:t>2 Line Max</a:t>
            </a:r>
            <a:endParaRPr lang="en-US" dirty="0"/>
          </a:p>
        </p:txBody>
      </p:sp>
    </p:spTree>
    <p:extLst>
      <p:ext uri="{BB962C8B-B14F-4D97-AF65-F5344CB8AC3E}">
        <p14:creationId xmlns:p14="http://schemas.microsoft.com/office/powerpoint/2010/main" val="20105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736"/>
            <a:ext cx="8229600" cy="875111"/>
          </a:xfrm>
        </p:spPr>
        <p:txBody>
          <a:bodyPr/>
          <a:lstStyle>
            <a:lvl1pPr>
              <a:defRPr/>
            </a:lvl1pPr>
          </a:lstStyle>
          <a:p>
            <a:r>
              <a:rPr lang="en-US" dirty="0" smtClean="0"/>
              <a:t>Title - Title Case, Calibri 28 </a:t>
            </a:r>
            <a:r>
              <a:rPr lang="en-US" dirty="0" err="1" smtClean="0"/>
              <a:t>Pt</a:t>
            </a:r>
            <a:r>
              <a:rPr lang="en-US" dirty="0" smtClean="0"/>
              <a:t/>
            </a:r>
            <a:br>
              <a:rPr lang="en-US" dirty="0" smtClean="0"/>
            </a:br>
            <a:r>
              <a:rPr lang="en-US" dirty="0" smtClean="0"/>
              <a:t>2 Line Max</a:t>
            </a:r>
            <a:endParaRPr lang="en-US" dirty="0"/>
          </a:p>
        </p:txBody>
      </p:sp>
      <p:sp>
        <p:nvSpPr>
          <p:cNvPr id="15" name="Content Placeholder 2"/>
          <p:cNvSpPr>
            <a:spLocks noGrp="1"/>
          </p:cNvSpPr>
          <p:nvPr>
            <p:ph sz="half" idx="10"/>
          </p:nvPr>
        </p:nvSpPr>
        <p:spPr>
          <a:xfrm>
            <a:off x="441028" y="991452"/>
            <a:ext cx="8230215" cy="457463"/>
          </a:xfrm>
          <a:prstGeom prst="rect">
            <a:avLst/>
          </a:prstGeom>
          <a:solidFill>
            <a:srgbClr val="19272C"/>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2"/>
          <p:cNvSpPr>
            <a:spLocks noGrp="1"/>
          </p:cNvSpPr>
          <p:nvPr>
            <p:ph sz="half" idx="11"/>
          </p:nvPr>
        </p:nvSpPr>
        <p:spPr>
          <a:xfrm>
            <a:off x="441028" y="1577516"/>
            <a:ext cx="8230215" cy="457463"/>
          </a:xfrm>
          <a:prstGeom prst="rect">
            <a:avLst/>
          </a:prstGeom>
          <a:solidFill>
            <a:srgbClr val="19272C"/>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2"/>
          <p:cNvSpPr>
            <a:spLocks noGrp="1"/>
          </p:cNvSpPr>
          <p:nvPr>
            <p:ph sz="half" idx="12"/>
          </p:nvPr>
        </p:nvSpPr>
        <p:spPr>
          <a:xfrm>
            <a:off x="441028" y="2163580"/>
            <a:ext cx="8230215" cy="457463"/>
          </a:xfrm>
          <a:prstGeom prst="rect">
            <a:avLst/>
          </a:prstGeom>
          <a:solidFill>
            <a:srgbClr val="19272C"/>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18" name="Content Placeholder 2"/>
          <p:cNvSpPr>
            <a:spLocks noGrp="1"/>
          </p:cNvSpPr>
          <p:nvPr>
            <p:ph sz="half" idx="13"/>
          </p:nvPr>
        </p:nvSpPr>
        <p:spPr>
          <a:xfrm>
            <a:off x="441028" y="2749644"/>
            <a:ext cx="8230215" cy="457463"/>
          </a:xfrm>
          <a:prstGeom prst="rect">
            <a:avLst/>
          </a:prstGeom>
          <a:solidFill>
            <a:srgbClr val="19272C"/>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19" name="Content Placeholder 2"/>
          <p:cNvSpPr>
            <a:spLocks noGrp="1"/>
          </p:cNvSpPr>
          <p:nvPr>
            <p:ph sz="half" idx="14"/>
          </p:nvPr>
        </p:nvSpPr>
        <p:spPr>
          <a:xfrm>
            <a:off x="441028" y="3335708"/>
            <a:ext cx="8230215" cy="457463"/>
          </a:xfrm>
          <a:prstGeom prst="rect">
            <a:avLst/>
          </a:prstGeom>
          <a:solidFill>
            <a:srgbClr val="19272C"/>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20" name="Content Placeholder 2"/>
          <p:cNvSpPr>
            <a:spLocks noGrp="1"/>
          </p:cNvSpPr>
          <p:nvPr>
            <p:ph sz="half" idx="15"/>
          </p:nvPr>
        </p:nvSpPr>
        <p:spPr>
          <a:xfrm>
            <a:off x="441028" y="3921773"/>
            <a:ext cx="8230215" cy="457463"/>
          </a:xfrm>
          <a:prstGeom prst="rect">
            <a:avLst/>
          </a:prstGeom>
          <a:solidFill>
            <a:srgbClr val="19272C"/>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147711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87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22343A"/>
        </a:solidFill>
        <a:effectLst/>
      </p:bgPr>
    </p:bg>
    <p:spTree>
      <p:nvGrpSpPr>
        <p:cNvPr id="1" name=""/>
        <p:cNvGrpSpPr/>
        <p:nvPr/>
      </p:nvGrpSpPr>
      <p:grpSpPr>
        <a:xfrm>
          <a:off x="0" y="0"/>
          <a:ext cx="0" cy="0"/>
          <a:chOff x="0" y="0"/>
          <a:chExt cx="0" cy="0"/>
        </a:xfrm>
      </p:grpSpPr>
      <p:pic>
        <p:nvPicPr>
          <p:cNvPr id="19" name="Picture 18" descr="ca_r_1cr.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1779506" y="1719962"/>
            <a:ext cx="1911096" cy="1703578"/>
          </a:xfrm>
          <a:prstGeom prst="rect">
            <a:avLst/>
          </a:prstGeom>
        </p:spPr>
      </p:pic>
      <p:sp>
        <p:nvSpPr>
          <p:cNvPr id="20" name="Text Placeholder 4"/>
          <p:cNvSpPr>
            <a:spLocks noGrp="1"/>
          </p:cNvSpPr>
          <p:nvPr>
            <p:ph type="body" sz="quarter" idx="23" hasCustomPrompt="1"/>
          </p:nvPr>
        </p:nvSpPr>
        <p:spPr>
          <a:xfrm>
            <a:off x="4596501" y="1891383"/>
            <a:ext cx="3533106" cy="169277"/>
          </a:xfrm>
          <a:prstGeom prst="rect">
            <a:avLst/>
          </a:prstGeom>
        </p:spPr>
        <p:txBody>
          <a:bodyPr vert="horz"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smtClean="0"/>
              <a:t>Title Goes Here</a:t>
            </a:r>
          </a:p>
        </p:txBody>
      </p:sp>
      <p:sp>
        <p:nvSpPr>
          <p:cNvPr id="21" name="Text Placeholder 4"/>
          <p:cNvSpPr>
            <a:spLocks noGrp="1"/>
          </p:cNvSpPr>
          <p:nvPr>
            <p:ph type="body" sz="quarter" idx="24" hasCustomPrompt="1"/>
          </p:nvPr>
        </p:nvSpPr>
        <p:spPr>
          <a:xfrm>
            <a:off x="4596501" y="2077930"/>
            <a:ext cx="3533106" cy="169277"/>
          </a:xfrm>
          <a:prstGeom prst="rect">
            <a:avLst/>
          </a:prstGeom>
        </p:spPr>
        <p:txBody>
          <a:bodyPr vert="horz"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smtClean="0"/>
              <a:t>First.Last@ca.com</a:t>
            </a:r>
            <a:endParaRPr lang="en-US" dirty="0" smtClean="0"/>
          </a:p>
        </p:txBody>
      </p:sp>
      <p:sp>
        <p:nvSpPr>
          <p:cNvPr id="22" name="Text Placeholder 4"/>
          <p:cNvSpPr>
            <a:spLocks noGrp="1"/>
          </p:cNvSpPr>
          <p:nvPr>
            <p:ph type="body" sz="quarter" idx="25" hasCustomPrompt="1"/>
          </p:nvPr>
        </p:nvSpPr>
        <p:spPr>
          <a:xfrm>
            <a:off x="4596501" y="1630215"/>
            <a:ext cx="3533106" cy="246221"/>
          </a:xfrm>
          <a:prstGeom prst="rect">
            <a:avLst/>
          </a:prstGeom>
        </p:spPr>
        <p:txBody>
          <a:bodyPr vert="horz" lIns="0" tIns="0" rIns="0" bIns="0" anchor="b" anchorCtr="0">
            <a:spAutoFit/>
          </a:bodyPr>
          <a:lstStyle>
            <a:lvl1pPr marL="0" indent="0">
              <a:lnSpc>
                <a:spcPct val="100000"/>
              </a:lnSpc>
              <a:spcBef>
                <a:spcPts val="0"/>
              </a:spcBef>
              <a:spcAft>
                <a:spcPts val="0"/>
              </a:spcAft>
              <a:buNone/>
              <a:defRPr sz="1600" b="1" baseline="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smtClean="0"/>
              <a:t>Firstname</a:t>
            </a:r>
            <a:r>
              <a:rPr lang="en-US" dirty="0" smtClean="0"/>
              <a:t> </a:t>
            </a:r>
            <a:r>
              <a:rPr lang="en-US" dirty="0" err="1" smtClean="0"/>
              <a:t>Lastname</a:t>
            </a:r>
            <a:endParaRPr lang="en-US" dirty="0" smtClean="0"/>
          </a:p>
        </p:txBody>
      </p:sp>
      <p:sp>
        <p:nvSpPr>
          <p:cNvPr id="23" name="Text Placeholder 4"/>
          <p:cNvSpPr>
            <a:spLocks noGrp="1"/>
          </p:cNvSpPr>
          <p:nvPr>
            <p:ph type="body" sz="quarter" idx="27" hasCustomPrompt="1"/>
          </p:nvPr>
        </p:nvSpPr>
        <p:spPr>
          <a:xfrm>
            <a:off x="4887785" y="2411903"/>
            <a:ext cx="3241822" cy="169277"/>
          </a:xfrm>
          <a:prstGeom prst="rect">
            <a:avLst/>
          </a:prstGeom>
        </p:spPr>
        <p:txBody>
          <a:bodyPr vert="horz" wrap="square"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smtClean="0"/>
              <a:t>@</a:t>
            </a:r>
            <a:r>
              <a:rPr lang="en-US" dirty="0" err="1" smtClean="0"/>
              <a:t>cainc</a:t>
            </a:r>
            <a:endParaRPr lang="en-US" dirty="0" smtClean="0"/>
          </a:p>
        </p:txBody>
      </p:sp>
      <p:sp>
        <p:nvSpPr>
          <p:cNvPr id="24" name="Text Placeholder 4"/>
          <p:cNvSpPr>
            <a:spLocks noGrp="1"/>
          </p:cNvSpPr>
          <p:nvPr>
            <p:ph type="body" sz="quarter" idx="28" hasCustomPrompt="1"/>
          </p:nvPr>
        </p:nvSpPr>
        <p:spPr>
          <a:xfrm>
            <a:off x="4887785" y="2663875"/>
            <a:ext cx="3241822" cy="169277"/>
          </a:xfrm>
          <a:prstGeom prst="rect">
            <a:avLst/>
          </a:prstGeom>
        </p:spPr>
        <p:txBody>
          <a:bodyPr vert="horz" wrap="square"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smtClean="0"/>
              <a:t>slideshare.net</a:t>
            </a:r>
            <a:r>
              <a:rPr lang="en-US" dirty="0" smtClean="0"/>
              <a:t>/</a:t>
            </a:r>
            <a:r>
              <a:rPr lang="en-US" dirty="0" err="1" smtClean="0"/>
              <a:t>CAinc</a:t>
            </a:r>
            <a:endParaRPr lang="en-US" dirty="0" smtClean="0"/>
          </a:p>
        </p:txBody>
      </p:sp>
      <p:sp>
        <p:nvSpPr>
          <p:cNvPr id="25" name="Text Placeholder 4"/>
          <p:cNvSpPr>
            <a:spLocks noGrp="1"/>
          </p:cNvSpPr>
          <p:nvPr>
            <p:ph type="body" sz="quarter" idx="29" hasCustomPrompt="1"/>
          </p:nvPr>
        </p:nvSpPr>
        <p:spPr>
          <a:xfrm>
            <a:off x="4887785" y="2915848"/>
            <a:ext cx="3241822" cy="169277"/>
          </a:xfrm>
          <a:prstGeom prst="rect">
            <a:avLst/>
          </a:prstGeom>
        </p:spPr>
        <p:txBody>
          <a:bodyPr vert="horz" wrap="square"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smtClean="0"/>
              <a:t>linkedin.com</a:t>
            </a:r>
            <a:r>
              <a:rPr lang="en-US" dirty="0" smtClean="0"/>
              <a:t>/company/</a:t>
            </a:r>
            <a:r>
              <a:rPr lang="en-US" dirty="0" err="1" smtClean="0"/>
              <a:t>ca</a:t>
            </a:r>
            <a:r>
              <a:rPr lang="en-US" dirty="0" smtClean="0"/>
              <a:t>-technologies</a:t>
            </a:r>
          </a:p>
        </p:txBody>
      </p:sp>
      <p:sp>
        <p:nvSpPr>
          <p:cNvPr id="26" name="Text Placeholder 4"/>
          <p:cNvSpPr>
            <a:spLocks noGrp="1"/>
          </p:cNvSpPr>
          <p:nvPr>
            <p:ph type="body" sz="quarter" idx="30" hasCustomPrompt="1"/>
          </p:nvPr>
        </p:nvSpPr>
        <p:spPr>
          <a:xfrm>
            <a:off x="4596501" y="3249559"/>
            <a:ext cx="3533106" cy="215444"/>
          </a:xfrm>
          <a:prstGeom prst="rect">
            <a:avLst/>
          </a:prstGeom>
        </p:spPr>
        <p:txBody>
          <a:bodyPr vert="horz" lIns="0" tIns="0" rIns="0" bIns="0" anchor="b" anchorCtr="0">
            <a:spAutoFit/>
          </a:bodyPr>
          <a:lstStyle>
            <a:lvl1pPr marL="0" indent="0">
              <a:lnSpc>
                <a:spcPct val="100000"/>
              </a:lnSpc>
              <a:spcBef>
                <a:spcPts val="0"/>
              </a:spcBef>
              <a:spcAft>
                <a:spcPts val="0"/>
              </a:spcAft>
              <a:buNone/>
              <a:defRPr sz="1400" b="1" baseline="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smtClean="0"/>
              <a:t>ca.com</a:t>
            </a:r>
            <a:endParaRPr lang="en-US" dirty="0" smtClean="0"/>
          </a:p>
        </p:txBody>
      </p:sp>
      <p:pic>
        <p:nvPicPr>
          <p:cNvPr id="27" name="Picture Placeholder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597127" y="2401856"/>
            <a:ext cx="198120" cy="209550"/>
          </a:xfrm>
          <a:prstGeom prst="rect">
            <a:avLst/>
          </a:prstGeom>
          <a:noFill/>
          <a:ln>
            <a:noFill/>
          </a:ln>
        </p:spPr>
      </p:pic>
      <p:pic>
        <p:nvPicPr>
          <p:cNvPr id="28" name="Picture Placeholder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4597127" y="2656137"/>
            <a:ext cx="198120" cy="209550"/>
          </a:xfrm>
          <a:prstGeom prst="rect">
            <a:avLst/>
          </a:prstGeom>
          <a:noFill/>
          <a:ln>
            <a:noFill/>
          </a:ln>
        </p:spPr>
      </p:pic>
      <p:pic>
        <p:nvPicPr>
          <p:cNvPr id="29" name="Picture Placeholder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black">
          <a:xfrm>
            <a:off x="4597127" y="2910419"/>
            <a:ext cx="198120" cy="209550"/>
          </a:xfrm>
          <a:prstGeom prst="rect">
            <a:avLst/>
          </a:prstGeom>
          <a:noFill/>
          <a:ln>
            <a:noFill/>
          </a:ln>
        </p:spPr>
      </p:pic>
      <p:cxnSp>
        <p:nvCxnSpPr>
          <p:cNvPr id="14" name="Straight Connector 13"/>
          <p:cNvCxnSpPr/>
          <p:nvPr userDrawn="1"/>
        </p:nvCxnSpPr>
        <p:spPr bwMode="invGray">
          <a:xfrm>
            <a:off x="3971860" y="1336327"/>
            <a:ext cx="0" cy="2470849"/>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4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00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1204356" y="644652"/>
            <a:ext cx="6964954" cy="1338828"/>
          </a:xfrm>
          <a:prstGeom prst="rect">
            <a:avLst/>
          </a:prstGeom>
        </p:spPr>
        <p:txBody>
          <a:bodyPr wrap="square">
            <a:spAutoFit/>
          </a:bodyPr>
          <a:lstStyle>
            <a:lvl1pPr algn="l">
              <a:defRPr lang="en-US" sz="4500" kern="1200" dirty="0">
                <a:solidFill>
                  <a:schemeClr val="accent5"/>
                </a:solidFill>
                <a:latin typeface="Arial Black" panose="020B0A04020102020204" pitchFamily="34" charset="0"/>
                <a:ea typeface="Adobe Gothic Std B" panose="020B0800000000000000" pitchFamily="34" charset="-128"/>
                <a:cs typeface="Aharoni" panose="02010803020104030203" pitchFamily="2" charset="-79"/>
              </a:defRPr>
            </a:lvl1pPr>
          </a:lstStyle>
          <a:p>
            <a:r>
              <a:rPr lang="en-US" dirty="0"/>
              <a:t>Always In Title Case; </a:t>
            </a:r>
            <a:br>
              <a:rPr lang="en-US" dirty="0"/>
            </a:br>
            <a:r>
              <a:rPr lang="en-US" dirty="0"/>
              <a:t>2 Lines Preferred</a:t>
            </a:r>
          </a:p>
        </p:txBody>
      </p:sp>
      <p:sp>
        <p:nvSpPr>
          <p:cNvPr id="3" name="Subtitle 2"/>
          <p:cNvSpPr>
            <a:spLocks noGrp="1"/>
          </p:cNvSpPr>
          <p:nvPr>
            <p:ph type="subTitle" idx="1" hasCustomPrompt="1"/>
          </p:nvPr>
        </p:nvSpPr>
        <p:spPr bwMode="black">
          <a:xfrm>
            <a:off x="1204355" y="2154174"/>
            <a:ext cx="7560320" cy="840230"/>
          </a:xfrm>
          <a:prstGeom prst="rect">
            <a:avLst/>
          </a:prstGeom>
        </p:spPr>
        <p:txBody>
          <a:bodyPr wrap="square">
            <a:spAutoFit/>
          </a:bodyPr>
          <a:lstStyle>
            <a:lvl1pPr marL="0" indent="0" algn="l" defTabSz="457189" rtl="0" eaLnBrk="1" latinLnBrk="0" hangingPunct="1">
              <a:lnSpc>
                <a:spcPct val="90000"/>
              </a:lnSpc>
              <a:spcBef>
                <a:spcPct val="0"/>
              </a:spcBef>
              <a:buNone/>
              <a:defRPr lang="en-US" sz="1800" kern="1200" dirty="0">
                <a:solidFill>
                  <a:schemeClr val="tx1"/>
                </a:solidFill>
                <a:latin typeface="Arial Black" panose="020B0A04020102020204" pitchFamily="34" charset="0"/>
                <a:ea typeface="+mn-ea"/>
                <a:cs typeface="Aharoni" panose="02010803020104030203" pitchFamily="2" charset="-79"/>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or presenter name </a:t>
            </a:r>
            <a:br>
              <a:rPr lang="en-US" dirty="0"/>
            </a:br>
            <a:r>
              <a:rPr lang="en-US" dirty="0"/>
              <a:t>[sentence or title case as needed </a:t>
            </a:r>
            <a:br>
              <a:rPr lang="en-US" dirty="0"/>
            </a:br>
            <a:r>
              <a:rPr lang="en-US" dirty="0"/>
              <a:t>Calibri 18 pt]</a:t>
            </a:r>
          </a:p>
        </p:txBody>
      </p:sp>
      <p:sp>
        <p:nvSpPr>
          <p:cNvPr id="11" name="Text Placeholder 12"/>
          <p:cNvSpPr>
            <a:spLocks noGrp="1"/>
          </p:cNvSpPr>
          <p:nvPr>
            <p:ph type="body" sz="quarter" idx="11" hasCustomPrompt="1"/>
          </p:nvPr>
        </p:nvSpPr>
        <p:spPr bwMode="black">
          <a:xfrm>
            <a:off x="1204357" y="2924654"/>
            <a:ext cx="6456116" cy="464230"/>
          </a:xfrm>
          <a:prstGeom prst="rect">
            <a:avLst/>
          </a:prstGeom>
        </p:spPr>
        <p:txBody>
          <a:bodyPr>
            <a:spAutoFit/>
          </a:bodyPr>
          <a:lstStyle>
            <a:lvl1pPr marL="0" indent="0">
              <a:buNone/>
              <a:defRPr sz="1400" b="0" i="0">
                <a:solidFill>
                  <a:schemeClr val="tx1"/>
                </a:solidFill>
                <a:latin typeface="Arial" panose="020B0604020202020204" pitchFamily="34" charset="0"/>
                <a:cs typeface="Arial" panose="020B0604020202020204" pitchFamily="34" charset="0"/>
              </a:defRPr>
            </a:lvl1pPr>
          </a:lstStyle>
          <a:p>
            <a:pPr lvl="0"/>
            <a:r>
              <a:rPr lang="en-US" dirty="0"/>
              <a:t>Insert Date Here</a:t>
            </a:r>
            <a:endParaRPr lang="lt-LT"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1575" y="3976580"/>
            <a:ext cx="746042" cy="617511"/>
          </a:xfrm>
          <a:prstGeom prst="rect">
            <a:avLst/>
          </a:prstGeom>
        </p:spPr>
      </p:pic>
    </p:spTree>
    <p:extLst>
      <p:ext uri="{BB962C8B-B14F-4D97-AF65-F5344CB8AC3E}">
        <p14:creationId xmlns:p14="http://schemas.microsoft.com/office/powerpoint/2010/main" val="2734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602"/>
            <a:ext cx="8229600" cy="757130"/>
          </a:xfrm>
        </p:spPr>
        <p:txBody>
          <a:bodyPr/>
          <a:lstStyle>
            <a:lvl1pPr>
              <a:defRPr b="0" i="0">
                <a:latin typeface="Arial" panose="020B0604020202020204" pitchFamily="34" charset="0"/>
                <a:cs typeface="Arial" panose="020B0604020202020204" pitchFamily="34" charset="0"/>
              </a:defRPr>
            </a:lvl1pPr>
          </a:lstStyle>
          <a:p>
            <a:r>
              <a:rPr lang="en-US" dirty="0"/>
              <a:t>Title - Title Case, Calibri 28 </a:t>
            </a:r>
            <a:r>
              <a:rPr lang="en-US" dirty="0" err="1"/>
              <a:t>Pt</a:t>
            </a:r>
            <a:r>
              <a:rPr lang="en-US" dirty="0"/>
              <a:t/>
            </a:r>
            <a:br>
              <a:rPr lang="en-US" dirty="0"/>
            </a:br>
            <a:r>
              <a:rPr lang="en-US" dirty="0"/>
              <a:t>2 Line Max</a:t>
            </a:r>
          </a:p>
        </p:txBody>
      </p:sp>
      <p:sp>
        <p:nvSpPr>
          <p:cNvPr id="7" name="Content Placeholder 2"/>
          <p:cNvSpPr>
            <a:spLocks noGrp="1"/>
          </p:cNvSpPr>
          <p:nvPr>
            <p:ph sz="half" idx="1" hasCustomPrompt="1"/>
          </p:nvPr>
        </p:nvSpPr>
        <p:spPr>
          <a:xfrm>
            <a:off x="459510" y="1853922"/>
            <a:ext cx="8224982" cy="2577671"/>
          </a:xfrm>
          <a:prstGeom prst="rect">
            <a:avLst/>
          </a:prstGeom>
        </p:spPr>
        <p:txBody>
          <a:bodyPr/>
          <a:lstStyle>
            <a:lvl1pPr marL="0" indent="0">
              <a:lnSpc>
                <a:spcPts val="2880"/>
              </a:lnSpc>
              <a:buNone/>
              <a:defRPr sz="2400" b="0" i="0">
                <a:solidFill>
                  <a:schemeClr val="accent5"/>
                </a:solidFill>
                <a:latin typeface="Arial Black" panose="020B0A04020102020204" pitchFamily="34" charset="0"/>
              </a:defRPr>
            </a:lvl1pPr>
            <a:lvl2pPr marL="393691" indent="0">
              <a:buNone/>
              <a:defRPr sz="2000" b="0">
                <a:solidFill>
                  <a:schemeClr val="accent5"/>
                </a:solidFill>
              </a:defRPr>
            </a:lvl2pPr>
            <a:lvl3pPr marL="749282" indent="0">
              <a:buNone/>
              <a:defRPr sz="1800" b="0">
                <a:solidFill>
                  <a:schemeClr val="accent5"/>
                </a:solidFill>
              </a:defRPr>
            </a:lvl3pPr>
            <a:lvl4pPr marL="1092173" indent="0">
              <a:buNone/>
              <a:defRPr sz="1600" b="0">
                <a:solidFill>
                  <a:schemeClr val="accent5"/>
                </a:solidFill>
              </a:defRPr>
            </a:lvl4pPr>
            <a:lvl5pPr marL="1371566" indent="0">
              <a:buNone/>
              <a:defRPr sz="1400" b="0">
                <a:solidFill>
                  <a:schemeClr val="accent5"/>
                </a:solidFill>
              </a:defRPr>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43312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602"/>
            <a:ext cx="8229600" cy="757130"/>
          </a:xfrm>
        </p:spPr>
        <p:txBody>
          <a:bodyPr/>
          <a:lstStyle>
            <a:lvl1pPr>
              <a:defRPr/>
            </a:lvl1pPr>
          </a:lstStyle>
          <a:p>
            <a:r>
              <a:rPr lang="en-US" dirty="0"/>
              <a:t>Title - Title Case, Calibri 28 </a:t>
            </a:r>
            <a:r>
              <a:rPr lang="en-US" dirty="0" err="1"/>
              <a:t>Pt</a:t>
            </a:r>
            <a:r>
              <a:rPr lang="en-US" dirty="0"/>
              <a:t/>
            </a:r>
            <a:br>
              <a:rPr lang="en-US" dirty="0"/>
            </a:br>
            <a:r>
              <a:rPr lang="en-US" dirty="0"/>
              <a:t>2 Line Max</a:t>
            </a:r>
          </a:p>
        </p:txBody>
      </p:sp>
      <p:sp>
        <p:nvSpPr>
          <p:cNvPr id="7" name="Content Placeholder 2"/>
          <p:cNvSpPr>
            <a:spLocks noGrp="1"/>
          </p:cNvSpPr>
          <p:nvPr>
            <p:ph sz="half" idx="1"/>
          </p:nvPr>
        </p:nvSpPr>
        <p:spPr>
          <a:xfrm>
            <a:off x="459510" y="1046256"/>
            <a:ext cx="8224982"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912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602"/>
            <a:ext cx="8229600" cy="424732"/>
          </a:xfrm>
        </p:spPr>
        <p:txBody>
          <a:bodyPr>
            <a:spAutoFit/>
          </a:bodyPr>
          <a:lstStyle>
            <a:lvl1pPr>
              <a:defRPr/>
            </a:lvl1pPr>
          </a:lstStyle>
          <a:p>
            <a:r>
              <a:rPr lang="en-US" dirty="0"/>
              <a:t>Title - Title Case, Calibri 28 </a:t>
            </a:r>
            <a:r>
              <a:rPr lang="en-US" dirty="0" err="1"/>
              <a:t>Pt</a:t>
            </a:r>
            <a:endParaRPr lang="en-US" dirty="0"/>
          </a:p>
        </p:txBody>
      </p:sp>
      <p:sp>
        <p:nvSpPr>
          <p:cNvPr id="7" name="Content Placeholder 2"/>
          <p:cNvSpPr>
            <a:spLocks noGrp="1"/>
          </p:cNvSpPr>
          <p:nvPr>
            <p:ph sz="half" idx="1"/>
          </p:nvPr>
        </p:nvSpPr>
        <p:spPr>
          <a:xfrm>
            <a:off x="459510" y="1046256"/>
            <a:ext cx="8224982"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1" hasCustomPrompt="1"/>
          </p:nvPr>
        </p:nvSpPr>
        <p:spPr>
          <a:xfrm>
            <a:off x="459748" y="649411"/>
            <a:ext cx="8224521" cy="253916"/>
          </a:xfrm>
        </p:spPr>
        <p:txBody>
          <a:bodyPr vert="horz" lIns="91440" tIns="0" rIns="91440" bIns="0" rtlCol="0" anchor="t">
            <a:spAutoFit/>
          </a:bodyPr>
          <a:lstStyle>
            <a:lvl1pPr algn="l" defTabSz="457189" rtl="0" eaLnBrk="1" latinLnBrk="0" hangingPunct="1">
              <a:lnSpc>
                <a:spcPct val="90000"/>
              </a:lnSpc>
              <a:spcBef>
                <a:spcPct val="0"/>
              </a:spcBef>
              <a:buNone/>
              <a:defRPr lang="en-US" sz="1800" b="0" i="0" kern="1200" smtClean="0">
                <a:solidFill>
                  <a:schemeClr val="tx1"/>
                </a:solidFill>
                <a:latin typeface="Arial" panose="020B0604020202020204" pitchFamily="34" charset="0"/>
                <a:ea typeface="+mj-ea"/>
                <a:cs typeface="Arial" panose="020B0604020202020204" pitchFamily="34" charset="0"/>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dirty="0"/>
              <a:t>Subtitle | 18 </a:t>
            </a:r>
            <a:r>
              <a:rPr lang="en-US" dirty="0" err="1"/>
              <a:t>Pt</a:t>
            </a:r>
            <a:r>
              <a:rPr lang="en-US" dirty="0"/>
              <a:t> | Max 2 Lines | Max Character: 100 </a:t>
            </a:r>
          </a:p>
        </p:txBody>
      </p:sp>
    </p:spTree>
    <p:extLst>
      <p:ext uri="{BB962C8B-B14F-4D97-AF65-F5344CB8AC3E}">
        <p14:creationId xmlns:p14="http://schemas.microsoft.com/office/powerpoint/2010/main" val="86337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DA13F0-5C9B-7641-8DA9-6ED8DFED3FC5}"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064556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602"/>
            <a:ext cx="8229600" cy="757130"/>
          </a:xfrm>
        </p:spPr>
        <p:txBody>
          <a:bodyPr/>
          <a:lstStyle>
            <a:lvl1pPr>
              <a:defRPr/>
            </a:lvl1pPr>
          </a:lstStyle>
          <a:p>
            <a:r>
              <a:rPr lang="en-US" dirty="0"/>
              <a:t>Title - Title Case, Calibri 28 </a:t>
            </a:r>
            <a:r>
              <a:rPr lang="en-US" dirty="0" err="1"/>
              <a:t>Pt</a:t>
            </a:r>
            <a:r>
              <a:rPr lang="en-US" dirty="0"/>
              <a:t/>
            </a:r>
            <a:br>
              <a:rPr lang="en-US" dirty="0"/>
            </a:br>
            <a:r>
              <a:rPr lang="en-US" dirty="0"/>
              <a:t>2 Line Max</a:t>
            </a:r>
          </a:p>
        </p:txBody>
      </p:sp>
      <p:sp>
        <p:nvSpPr>
          <p:cNvPr id="6" name="Content Placeholder 2"/>
          <p:cNvSpPr>
            <a:spLocks noGrp="1"/>
          </p:cNvSpPr>
          <p:nvPr>
            <p:ph sz="half" idx="1"/>
          </p:nvPr>
        </p:nvSpPr>
        <p:spPr>
          <a:xfrm>
            <a:off x="457200" y="1046256"/>
            <a:ext cx="4038600"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4648200" y="1046256"/>
            <a:ext cx="4038600" cy="3385337"/>
          </a:xfrm>
          <a:prstGeom prst="rect">
            <a:avLst/>
          </a:prstGeom>
        </p:spPr>
        <p:txBody>
          <a:bodyPr/>
          <a:lstStyle>
            <a:lvl1pPr>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2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212602"/>
            <a:ext cx="8229600" cy="424732"/>
          </a:xfrm>
        </p:spPr>
        <p:txBody>
          <a:bodyPr>
            <a:spAutoFit/>
          </a:bodyPr>
          <a:lstStyle>
            <a:lvl1pPr>
              <a:defRPr/>
            </a:lvl1pPr>
          </a:lstStyle>
          <a:p>
            <a:r>
              <a:rPr lang="en-US" dirty="0"/>
              <a:t>Title - Title Case, Calibri 28 </a:t>
            </a:r>
            <a:r>
              <a:rPr lang="en-US" dirty="0" err="1"/>
              <a:t>Pt</a:t>
            </a:r>
            <a:endParaRPr lang="en-US" dirty="0"/>
          </a:p>
        </p:txBody>
      </p:sp>
      <p:sp>
        <p:nvSpPr>
          <p:cNvPr id="12" name="Content Placeholder 5"/>
          <p:cNvSpPr>
            <a:spLocks noGrp="1"/>
          </p:cNvSpPr>
          <p:nvPr>
            <p:ph sz="quarter" idx="11" hasCustomPrompt="1"/>
          </p:nvPr>
        </p:nvSpPr>
        <p:spPr>
          <a:xfrm>
            <a:off x="459748" y="649411"/>
            <a:ext cx="8224521" cy="253916"/>
          </a:xfrm>
        </p:spPr>
        <p:txBody>
          <a:bodyPr vert="horz" lIns="91440" tIns="0" rIns="91440" bIns="0" rtlCol="0" anchor="t">
            <a:spAutoFit/>
          </a:bodyPr>
          <a:lstStyle>
            <a:lvl1pPr algn="l" defTabSz="457189" rtl="0" eaLnBrk="1" latinLnBrk="0" hangingPunct="1">
              <a:lnSpc>
                <a:spcPct val="90000"/>
              </a:lnSpc>
              <a:spcBef>
                <a:spcPct val="0"/>
              </a:spcBef>
              <a:buNone/>
              <a:defRPr lang="en-US" sz="1800" b="0" i="0" kern="1200" smtClean="0">
                <a:solidFill>
                  <a:schemeClr val="tx1"/>
                </a:solidFill>
                <a:latin typeface="Arial" panose="020B0604020202020204" pitchFamily="34" charset="0"/>
                <a:ea typeface="+mj-ea"/>
                <a:cs typeface="Arial" panose="020B0604020202020204" pitchFamily="34" charset="0"/>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dirty="0"/>
              <a:t>Subtitle | 18 </a:t>
            </a:r>
            <a:r>
              <a:rPr lang="en-US" dirty="0" err="1"/>
              <a:t>Pt</a:t>
            </a:r>
            <a:r>
              <a:rPr lang="en-US" dirty="0"/>
              <a:t> | Max 2 Lines | Max Character: 100 </a:t>
            </a:r>
          </a:p>
        </p:txBody>
      </p:sp>
      <p:sp>
        <p:nvSpPr>
          <p:cNvPr id="13" name="Content Placeholder 2"/>
          <p:cNvSpPr>
            <a:spLocks noGrp="1"/>
          </p:cNvSpPr>
          <p:nvPr>
            <p:ph sz="half" idx="1"/>
          </p:nvPr>
        </p:nvSpPr>
        <p:spPr>
          <a:xfrm>
            <a:off x="457200" y="1046256"/>
            <a:ext cx="4038600" cy="3385337"/>
          </a:xfrm>
          <a:prstGeom prst="rect">
            <a:avLst/>
          </a:prstGeom>
        </p:spPr>
        <p:txBody>
          <a:bodyPr/>
          <a:lstStyle>
            <a:lvl1pPr>
              <a:lnSpc>
                <a:spcPts val="2880"/>
              </a:lnSpc>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4648200" y="1046256"/>
            <a:ext cx="4038600" cy="3385337"/>
          </a:xfrm>
          <a:prstGeom prst="rect">
            <a:avLst/>
          </a:prstGeom>
        </p:spPr>
        <p:txBody>
          <a:bodyPr/>
          <a:lstStyle>
            <a:lvl1pPr>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2"/>
          </p:nvPr>
        </p:nvSpPr>
        <p:spPr>
          <a:xfrm>
            <a:off x="460190"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dirty="0"/>
              <a:t>Click to edit Master text styles</a:t>
            </a:r>
          </a:p>
        </p:txBody>
      </p:sp>
    </p:spTree>
    <p:extLst>
      <p:ext uri="{BB962C8B-B14F-4D97-AF65-F5344CB8AC3E}">
        <p14:creationId xmlns:p14="http://schemas.microsoft.com/office/powerpoint/2010/main" val="10798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602"/>
            <a:ext cx="8229600" cy="757130"/>
          </a:xfrm>
        </p:spPr>
        <p:txBody>
          <a:bodyPr/>
          <a:lstStyle>
            <a:lvl1pPr>
              <a:defRPr/>
            </a:lvl1pPr>
          </a:lstStyle>
          <a:p>
            <a:r>
              <a:rPr lang="en-US" dirty="0"/>
              <a:t>Title - Title Case, Calibri 28 </a:t>
            </a:r>
            <a:r>
              <a:rPr lang="en-US" dirty="0" err="1"/>
              <a:t>Pt</a:t>
            </a:r>
            <a:r>
              <a:rPr lang="en-US" dirty="0"/>
              <a:t/>
            </a:r>
            <a:br>
              <a:rPr lang="en-US" dirty="0"/>
            </a:br>
            <a:r>
              <a:rPr lang="en-US" dirty="0"/>
              <a:t>2 Line Max</a:t>
            </a:r>
          </a:p>
        </p:txBody>
      </p:sp>
    </p:spTree>
    <p:extLst>
      <p:ext uri="{BB962C8B-B14F-4D97-AF65-F5344CB8AC3E}">
        <p14:creationId xmlns:p14="http://schemas.microsoft.com/office/powerpoint/2010/main" val="5150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12602"/>
            <a:ext cx="8229600" cy="424732"/>
          </a:xfrm>
        </p:spPr>
        <p:txBody>
          <a:bodyPr>
            <a:spAutoFit/>
          </a:bodyPr>
          <a:lstStyle>
            <a:lvl1pPr>
              <a:defRPr/>
            </a:lvl1pPr>
          </a:lstStyle>
          <a:p>
            <a:r>
              <a:rPr lang="en-US" dirty="0"/>
              <a:t>Title - Title Case, Calibri 28 </a:t>
            </a:r>
            <a:r>
              <a:rPr lang="en-US" dirty="0" err="1"/>
              <a:t>Pt</a:t>
            </a:r>
            <a:endParaRPr lang="en-US" dirty="0"/>
          </a:p>
        </p:txBody>
      </p:sp>
      <p:sp>
        <p:nvSpPr>
          <p:cNvPr id="5" name="Content Placeholder 5"/>
          <p:cNvSpPr>
            <a:spLocks noGrp="1"/>
          </p:cNvSpPr>
          <p:nvPr>
            <p:ph sz="quarter" idx="11" hasCustomPrompt="1"/>
          </p:nvPr>
        </p:nvSpPr>
        <p:spPr>
          <a:xfrm>
            <a:off x="459748" y="649411"/>
            <a:ext cx="8224521" cy="253916"/>
          </a:xfrm>
        </p:spPr>
        <p:txBody>
          <a:bodyPr vert="horz" lIns="91440" tIns="0" rIns="91440" bIns="0" rtlCol="0" anchor="t">
            <a:spAutoFit/>
          </a:bodyPr>
          <a:lstStyle>
            <a:lvl1pPr algn="l" defTabSz="457189" rtl="0" eaLnBrk="1" latinLnBrk="0" hangingPunct="1">
              <a:lnSpc>
                <a:spcPct val="90000"/>
              </a:lnSpc>
              <a:spcBef>
                <a:spcPct val="0"/>
              </a:spcBef>
              <a:buNone/>
              <a:defRPr lang="en-US" sz="1800" b="0" i="0" kern="1200" smtClean="0">
                <a:solidFill>
                  <a:schemeClr val="tx1"/>
                </a:solidFill>
                <a:latin typeface="Arial" panose="020B0604020202020204" pitchFamily="34" charset="0"/>
                <a:ea typeface="+mj-ea"/>
                <a:cs typeface="Arial" panose="020B0604020202020204" pitchFamily="34" charset="0"/>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dirty="0"/>
              <a:t>Subtitle | 18 </a:t>
            </a:r>
            <a:r>
              <a:rPr lang="en-US" dirty="0" err="1"/>
              <a:t>Pt</a:t>
            </a:r>
            <a:r>
              <a:rPr lang="en-US" dirty="0"/>
              <a:t> | Max 2 Lines | Max Character: 100 </a:t>
            </a:r>
          </a:p>
        </p:txBody>
      </p:sp>
    </p:spTree>
    <p:extLst>
      <p:ext uri="{BB962C8B-B14F-4D97-AF65-F5344CB8AC3E}">
        <p14:creationId xmlns:p14="http://schemas.microsoft.com/office/powerpoint/2010/main" val="71798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Full Pa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p:spPr>
        <p:txBody>
          <a:bodyPr lIns="274320" tIns="365760" rIns="91440" bIns="1280160" anchor="t" anchorCtr="0"/>
          <a:lstStyle>
            <a:lvl1pPr algn="l">
              <a:buNone/>
              <a:defRPr/>
            </a:lvl1pPr>
          </a:lstStyle>
          <a:p>
            <a:r>
              <a:rPr lang="en-US" dirty="0"/>
              <a:t>INSERT PHOTO HERE</a:t>
            </a:r>
          </a:p>
        </p:txBody>
      </p:sp>
      <p:sp>
        <p:nvSpPr>
          <p:cNvPr id="6" name="Title 1"/>
          <p:cNvSpPr>
            <a:spLocks noGrp="1"/>
          </p:cNvSpPr>
          <p:nvPr>
            <p:ph type="title" hasCustomPrompt="1"/>
          </p:nvPr>
        </p:nvSpPr>
        <p:spPr>
          <a:xfrm>
            <a:off x="5960787" y="4"/>
            <a:ext cx="2167128" cy="3672487"/>
          </a:xfrm>
          <a:solidFill>
            <a:schemeClr val="bg1">
              <a:lumMod val="75000"/>
              <a:alpha val="95000"/>
            </a:schemeClr>
          </a:solidFill>
        </p:spPr>
        <p:txBody>
          <a:bodyPr vert="horz" lIns="182880" tIns="182880" rIns="91440" bIns="182880" rtlCol="0" anchor="b" anchorCtr="0">
            <a:noAutofit/>
          </a:bodyPr>
          <a:lstStyle>
            <a:lvl1pPr algn="l" defTabSz="457189" rtl="0" eaLnBrk="1" latinLnBrk="0" hangingPunct="1">
              <a:lnSpc>
                <a:spcPct val="90000"/>
              </a:lnSpc>
              <a:spcBef>
                <a:spcPct val="0"/>
              </a:spcBef>
              <a:buNone/>
              <a:defRPr lang="en-US" sz="2800" b="0" kern="1200" dirty="0">
                <a:solidFill>
                  <a:schemeClr val="accent5"/>
                </a:solidFill>
                <a:latin typeface="Calibri"/>
                <a:ea typeface="+mj-ea"/>
                <a:cs typeface="Calibri"/>
              </a:defRPr>
            </a:lvl1pPr>
          </a:lstStyle>
          <a:p>
            <a:r>
              <a:rPr lang="en-US" dirty="0"/>
              <a:t>Title - Title Case, Calibri 28 </a:t>
            </a:r>
            <a:r>
              <a:rPr lang="en-US" dirty="0" err="1"/>
              <a:t>pt</a:t>
            </a:r>
            <a:r>
              <a:rPr lang="en-US" dirty="0"/>
              <a:t/>
            </a:r>
            <a:br>
              <a:rPr lang="en-US" dirty="0"/>
            </a:br>
            <a:r>
              <a:rPr lang="en-US" dirty="0"/>
              <a:t>2 Line Max</a:t>
            </a:r>
          </a:p>
        </p:txBody>
      </p:sp>
    </p:spTree>
    <p:extLst>
      <p:ext uri="{BB962C8B-B14F-4D97-AF65-F5344CB8AC3E}">
        <p14:creationId xmlns:p14="http://schemas.microsoft.com/office/powerpoint/2010/main" val="43764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738"/>
            <a:ext cx="8229600" cy="757130"/>
          </a:xfrm>
        </p:spPr>
        <p:txBody>
          <a:bodyPr/>
          <a:lstStyle>
            <a:lvl1pPr>
              <a:defRPr/>
            </a:lvl1pPr>
          </a:lstStyle>
          <a:p>
            <a:r>
              <a:rPr lang="en-US" dirty="0"/>
              <a:t>Title - Title Case, Calibri 28 </a:t>
            </a:r>
            <a:r>
              <a:rPr lang="en-US" dirty="0" err="1"/>
              <a:t>Pt</a:t>
            </a:r>
            <a:r>
              <a:rPr lang="en-US" dirty="0"/>
              <a:t/>
            </a:r>
            <a:br>
              <a:rPr lang="en-US" dirty="0"/>
            </a:br>
            <a:r>
              <a:rPr lang="en-US" dirty="0"/>
              <a:t>2 Line Max</a:t>
            </a:r>
          </a:p>
        </p:txBody>
      </p:sp>
      <p:sp>
        <p:nvSpPr>
          <p:cNvPr id="15" name="Content Placeholder 2"/>
          <p:cNvSpPr>
            <a:spLocks noGrp="1"/>
          </p:cNvSpPr>
          <p:nvPr>
            <p:ph sz="half" idx="10"/>
          </p:nvPr>
        </p:nvSpPr>
        <p:spPr>
          <a:xfrm>
            <a:off x="441032" y="991454"/>
            <a:ext cx="8230215" cy="457463"/>
          </a:xfrm>
          <a:prstGeom prst="rect">
            <a:avLst/>
          </a:prstGeom>
          <a:solidFill>
            <a:schemeClr val="bg1">
              <a:lumMod val="75000"/>
            </a:schemeClr>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2"/>
          <p:cNvSpPr>
            <a:spLocks noGrp="1"/>
          </p:cNvSpPr>
          <p:nvPr>
            <p:ph sz="half" idx="11"/>
          </p:nvPr>
        </p:nvSpPr>
        <p:spPr>
          <a:xfrm>
            <a:off x="441032" y="1577518"/>
            <a:ext cx="8230215" cy="457463"/>
          </a:xfrm>
          <a:prstGeom prst="rect">
            <a:avLst/>
          </a:prstGeom>
          <a:solidFill>
            <a:schemeClr val="bg1">
              <a:lumMod val="75000"/>
            </a:schemeClr>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2"/>
          <p:cNvSpPr>
            <a:spLocks noGrp="1"/>
          </p:cNvSpPr>
          <p:nvPr>
            <p:ph sz="half" idx="12"/>
          </p:nvPr>
        </p:nvSpPr>
        <p:spPr>
          <a:xfrm>
            <a:off x="441032" y="2163582"/>
            <a:ext cx="8230215" cy="457463"/>
          </a:xfrm>
          <a:prstGeom prst="rect">
            <a:avLst/>
          </a:prstGeom>
          <a:solidFill>
            <a:schemeClr val="bg1">
              <a:lumMod val="75000"/>
            </a:schemeClr>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8" name="Content Placeholder 2"/>
          <p:cNvSpPr>
            <a:spLocks noGrp="1"/>
          </p:cNvSpPr>
          <p:nvPr>
            <p:ph sz="half" idx="13"/>
          </p:nvPr>
        </p:nvSpPr>
        <p:spPr>
          <a:xfrm>
            <a:off x="441032" y="2749646"/>
            <a:ext cx="8230215" cy="457463"/>
          </a:xfrm>
          <a:prstGeom prst="rect">
            <a:avLst/>
          </a:prstGeom>
          <a:solidFill>
            <a:schemeClr val="bg1">
              <a:lumMod val="75000"/>
            </a:schemeClr>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9" name="Content Placeholder 2"/>
          <p:cNvSpPr>
            <a:spLocks noGrp="1"/>
          </p:cNvSpPr>
          <p:nvPr>
            <p:ph sz="half" idx="14"/>
          </p:nvPr>
        </p:nvSpPr>
        <p:spPr>
          <a:xfrm>
            <a:off x="441032" y="3335710"/>
            <a:ext cx="8230215" cy="457463"/>
          </a:xfrm>
          <a:prstGeom prst="rect">
            <a:avLst/>
          </a:prstGeom>
          <a:solidFill>
            <a:schemeClr val="bg1">
              <a:lumMod val="75000"/>
            </a:schemeClr>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20" name="Content Placeholder 2"/>
          <p:cNvSpPr>
            <a:spLocks noGrp="1"/>
          </p:cNvSpPr>
          <p:nvPr>
            <p:ph sz="half" idx="15"/>
          </p:nvPr>
        </p:nvSpPr>
        <p:spPr>
          <a:xfrm>
            <a:off x="441032" y="3921775"/>
            <a:ext cx="8230215" cy="457463"/>
          </a:xfrm>
          <a:prstGeom prst="rect">
            <a:avLst/>
          </a:prstGeom>
          <a:solidFill>
            <a:schemeClr val="bg1">
              <a:lumMod val="75000"/>
            </a:schemeClr>
          </a:solidFill>
        </p:spPr>
        <p:txBody>
          <a:bodyPr lIns="914400" bIns="137160" anchor="ctr"/>
          <a:lstStyle>
            <a:lvl1pPr marL="0" indent="0" algn="l">
              <a:lnSpc>
                <a:spcPts val="2880"/>
              </a:lnSpc>
              <a:buNone/>
              <a:defRPr sz="1600" b="1" cap="all">
                <a:solidFill>
                  <a:srgbClr val="FFFFFF"/>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7519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73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19" name="Picture 18" descr="ca_r_1cr.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1779506" y="1719963"/>
            <a:ext cx="1911096" cy="1703578"/>
          </a:xfrm>
          <a:prstGeom prst="rect">
            <a:avLst/>
          </a:prstGeom>
        </p:spPr>
      </p:pic>
      <p:sp>
        <p:nvSpPr>
          <p:cNvPr id="20" name="Text Placeholder 4"/>
          <p:cNvSpPr>
            <a:spLocks noGrp="1"/>
          </p:cNvSpPr>
          <p:nvPr>
            <p:ph type="body" sz="quarter" idx="23" hasCustomPrompt="1"/>
          </p:nvPr>
        </p:nvSpPr>
        <p:spPr>
          <a:xfrm>
            <a:off x="4596501" y="1891386"/>
            <a:ext cx="3533106" cy="169277"/>
          </a:xfrm>
          <a:prstGeom prst="rect">
            <a:avLst/>
          </a:prstGeom>
        </p:spPr>
        <p:txBody>
          <a:bodyPr vert="horz"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a:t>Title Goes Here</a:t>
            </a:r>
          </a:p>
        </p:txBody>
      </p:sp>
      <p:sp>
        <p:nvSpPr>
          <p:cNvPr id="21" name="Text Placeholder 4"/>
          <p:cNvSpPr>
            <a:spLocks noGrp="1"/>
          </p:cNvSpPr>
          <p:nvPr>
            <p:ph type="body" sz="quarter" idx="24" hasCustomPrompt="1"/>
          </p:nvPr>
        </p:nvSpPr>
        <p:spPr>
          <a:xfrm>
            <a:off x="4596501" y="2077933"/>
            <a:ext cx="3533106" cy="169277"/>
          </a:xfrm>
          <a:prstGeom prst="rect">
            <a:avLst/>
          </a:prstGeom>
        </p:spPr>
        <p:txBody>
          <a:bodyPr vert="horz"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a:t>First.Last@ca.com</a:t>
            </a:r>
            <a:endParaRPr lang="en-US" dirty="0"/>
          </a:p>
        </p:txBody>
      </p:sp>
      <p:sp>
        <p:nvSpPr>
          <p:cNvPr id="22" name="Text Placeholder 4"/>
          <p:cNvSpPr>
            <a:spLocks noGrp="1"/>
          </p:cNvSpPr>
          <p:nvPr>
            <p:ph type="body" sz="quarter" idx="25" hasCustomPrompt="1"/>
          </p:nvPr>
        </p:nvSpPr>
        <p:spPr>
          <a:xfrm>
            <a:off x="4596501" y="1630217"/>
            <a:ext cx="3533106" cy="246221"/>
          </a:xfrm>
          <a:prstGeom prst="rect">
            <a:avLst/>
          </a:prstGeom>
        </p:spPr>
        <p:txBody>
          <a:bodyPr vert="horz" lIns="0" tIns="0" rIns="0" bIns="0" anchor="b" anchorCtr="0">
            <a:spAutoFit/>
          </a:bodyPr>
          <a:lstStyle>
            <a:lvl1pPr marL="0" indent="0">
              <a:lnSpc>
                <a:spcPct val="100000"/>
              </a:lnSpc>
              <a:spcBef>
                <a:spcPts val="0"/>
              </a:spcBef>
              <a:spcAft>
                <a:spcPts val="0"/>
              </a:spcAft>
              <a:buNone/>
              <a:defRPr sz="1600" b="1" baseline="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a:t>Firstname</a:t>
            </a:r>
            <a:r>
              <a:rPr lang="en-US" dirty="0"/>
              <a:t> </a:t>
            </a:r>
            <a:r>
              <a:rPr lang="en-US" dirty="0" err="1"/>
              <a:t>Lastname</a:t>
            </a:r>
            <a:endParaRPr lang="en-US" dirty="0"/>
          </a:p>
        </p:txBody>
      </p:sp>
      <p:sp>
        <p:nvSpPr>
          <p:cNvPr id="23" name="Text Placeholder 4"/>
          <p:cNvSpPr>
            <a:spLocks noGrp="1"/>
          </p:cNvSpPr>
          <p:nvPr>
            <p:ph type="body" sz="quarter" idx="27" hasCustomPrompt="1"/>
          </p:nvPr>
        </p:nvSpPr>
        <p:spPr>
          <a:xfrm>
            <a:off x="4887785" y="2411905"/>
            <a:ext cx="3241822" cy="169277"/>
          </a:xfrm>
          <a:prstGeom prst="rect">
            <a:avLst/>
          </a:prstGeom>
        </p:spPr>
        <p:txBody>
          <a:bodyPr vert="horz" wrap="square"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a:t>@</a:t>
            </a:r>
            <a:r>
              <a:rPr lang="en-US" dirty="0" err="1"/>
              <a:t>cainc</a:t>
            </a:r>
            <a:endParaRPr lang="en-US" dirty="0"/>
          </a:p>
        </p:txBody>
      </p:sp>
      <p:sp>
        <p:nvSpPr>
          <p:cNvPr id="24" name="Text Placeholder 4"/>
          <p:cNvSpPr>
            <a:spLocks noGrp="1"/>
          </p:cNvSpPr>
          <p:nvPr>
            <p:ph type="body" sz="quarter" idx="28" hasCustomPrompt="1"/>
          </p:nvPr>
        </p:nvSpPr>
        <p:spPr>
          <a:xfrm>
            <a:off x="4887785" y="2663877"/>
            <a:ext cx="3241822" cy="169277"/>
          </a:xfrm>
          <a:prstGeom prst="rect">
            <a:avLst/>
          </a:prstGeom>
        </p:spPr>
        <p:txBody>
          <a:bodyPr vert="horz" wrap="square"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a:t>slideshare.net</a:t>
            </a:r>
            <a:r>
              <a:rPr lang="en-US" dirty="0"/>
              <a:t>/</a:t>
            </a:r>
            <a:r>
              <a:rPr lang="en-US" dirty="0" err="1"/>
              <a:t>CAinc</a:t>
            </a:r>
            <a:endParaRPr lang="en-US" dirty="0"/>
          </a:p>
        </p:txBody>
      </p:sp>
      <p:sp>
        <p:nvSpPr>
          <p:cNvPr id="25" name="Text Placeholder 4"/>
          <p:cNvSpPr>
            <a:spLocks noGrp="1"/>
          </p:cNvSpPr>
          <p:nvPr>
            <p:ph type="body" sz="quarter" idx="29" hasCustomPrompt="1"/>
          </p:nvPr>
        </p:nvSpPr>
        <p:spPr>
          <a:xfrm>
            <a:off x="4887785" y="2915851"/>
            <a:ext cx="3241822" cy="169277"/>
          </a:xfrm>
          <a:prstGeom prst="rect">
            <a:avLst/>
          </a:prstGeom>
        </p:spPr>
        <p:txBody>
          <a:bodyPr vert="horz" wrap="square" lIns="0" tIns="0" rIns="0" bIns="0" anchor="b" anchorCtr="0">
            <a:spAutoFit/>
          </a:bodyPr>
          <a:lstStyle>
            <a:lvl1pPr marL="0" indent="0">
              <a:lnSpc>
                <a:spcPct val="100000"/>
              </a:lnSpc>
              <a:spcBef>
                <a:spcPts val="0"/>
              </a:spcBef>
              <a:spcAft>
                <a:spcPts val="0"/>
              </a:spcAft>
              <a:buNone/>
              <a:defRPr sz="110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a:t>linkedin.com</a:t>
            </a:r>
            <a:r>
              <a:rPr lang="en-US" dirty="0"/>
              <a:t>/company/</a:t>
            </a:r>
            <a:r>
              <a:rPr lang="en-US" dirty="0" err="1"/>
              <a:t>ca</a:t>
            </a:r>
            <a:r>
              <a:rPr lang="en-US" dirty="0"/>
              <a:t>-technologies</a:t>
            </a:r>
          </a:p>
        </p:txBody>
      </p:sp>
      <p:sp>
        <p:nvSpPr>
          <p:cNvPr id="26" name="Text Placeholder 4"/>
          <p:cNvSpPr>
            <a:spLocks noGrp="1"/>
          </p:cNvSpPr>
          <p:nvPr>
            <p:ph type="body" sz="quarter" idx="30" hasCustomPrompt="1"/>
          </p:nvPr>
        </p:nvSpPr>
        <p:spPr>
          <a:xfrm>
            <a:off x="4596501" y="3249559"/>
            <a:ext cx="3533106" cy="215444"/>
          </a:xfrm>
          <a:prstGeom prst="rect">
            <a:avLst/>
          </a:prstGeom>
        </p:spPr>
        <p:txBody>
          <a:bodyPr vert="horz" lIns="0" tIns="0" rIns="0" bIns="0" anchor="b" anchorCtr="0">
            <a:spAutoFit/>
          </a:bodyPr>
          <a:lstStyle>
            <a:lvl1pPr marL="0" indent="0">
              <a:lnSpc>
                <a:spcPct val="100000"/>
              </a:lnSpc>
              <a:spcBef>
                <a:spcPts val="0"/>
              </a:spcBef>
              <a:spcAft>
                <a:spcPts val="0"/>
              </a:spcAft>
              <a:buNone/>
              <a:defRPr sz="1400" b="1" baseline="0">
                <a:solidFill>
                  <a:schemeClr val="tx1"/>
                </a:solidFill>
              </a:defRPr>
            </a:lvl1pPr>
            <a:lvl2pPr marL="393690" indent="0">
              <a:buNone/>
              <a:defRPr>
                <a:solidFill>
                  <a:srgbClr val="20343A"/>
                </a:solidFill>
              </a:defRPr>
            </a:lvl2pPr>
            <a:lvl3pPr marL="749282" indent="0">
              <a:buNone/>
              <a:defRPr>
                <a:solidFill>
                  <a:srgbClr val="20343A"/>
                </a:solidFill>
              </a:defRPr>
            </a:lvl3pPr>
            <a:lvl4pPr marL="1092173" indent="0">
              <a:buNone/>
              <a:defRPr>
                <a:solidFill>
                  <a:srgbClr val="20343A"/>
                </a:solidFill>
              </a:defRPr>
            </a:lvl4pPr>
            <a:lvl5pPr marL="1371566" indent="0">
              <a:buNone/>
              <a:defRPr>
                <a:solidFill>
                  <a:srgbClr val="20343A"/>
                </a:solidFill>
              </a:defRPr>
            </a:lvl5pPr>
          </a:lstStyle>
          <a:p>
            <a:pPr lvl="0"/>
            <a:r>
              <a:rPr lang="en-US" dirty="0" err="1"/>
              <a:t>ca.com</a:t>
            </a:r>
            <a:endParaRPr lang="en-US" dirty="0"/>
          </a:p>
        </p:txBody>
      </p:sp>
      <p:pic>
        <p:nvPicPr>
          <p:cNvPr id="27" name="Picture Placeholder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97127" y="2401856"/>
            <a:ext cx="198120" cy="209550"/>
          </a:xfrm>
          <a:prstGeom prst="rect">
            <a:avLst/>
          </a:prstGeom>
          <a:noFill/>
          <a:ln>
            <a:noFill/>
          </a:ln>
        </p:spPr>
      </p:pic>
      <p:pic>
        <p:nvPicPr>
          <p:cNvPr id="28" name="Picture Placeholder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black">
          <a:xfrm>
            <a:off x="4597127" y="2656137"/>
            <a:ext cx="198120" cy="209550"/>
          </a:xfrm>
          <a:prstGeom prst="rect">
            <a:avLst/>
          </a:prstGeom>
          <a:noFill/>
          <a:ln>
            <a:noFill/>
          </a:ln>
        </p:spPr>
      </p:pic>
      <p:pic>
        <p:nvPicPr>
          <p:cNvPr id="29" name="Picture Placeholder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black">
          <a:xfrm>
            <a:off x="4597127" y="2910419"/>
            <a:ext cx="198120" cy="209550"/>
          </a:xfrm>
          <a:prstGeom prst="rect">
            <a:avLst/>
          </a:prstGeom>
          <a:noFill/>
          <a:ln>
            <a:noFill/>
          </a:ln>
        </p:spPr>
      </p:pic>
      <p:cxnSp>
        <p:nvCxnSpPr>
          <p:cNvPr id="14" name="Straight Connector 13"/>
          <p:cNvCxnSpPr/>
          <p:nvPr userDrawn="1"/>
        </p:nvCxnSpPr>
        <p:spPr bwMode="invGray">
          <a:xfrm>
            <a:off x="3971860" y="1336329"/>
            <a:ext cx="0" cy="2470849"/>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81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38354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93644"/>
            <a:ext cx="6858000" cy="1338828"/>
          </a:xfrm>
        </p:spPr>
        <p:txBody>
          <a:bodyPr anchor="b"/>
          <a:lstStyle>
            <a:lvl1pPr algn="l">
              <a:defRPr sz="4500">
                <a:solidFill>
                  <a:schemeClr val="accent5"/>
                </a:solidFill>
                <a:latin typeface="Arial Black" panose="020B0A04020102020204" pitchFamily="34" charset="0"/>
                <a:ea typeface="Adobe Gothic Std B" panose="020B0800000000000000" pitchFamily="34" charset="-128"/>
                <a:cs typeface="Aharoni" panose="02010803020104030203" pitchFamily="2" charset="-79"/>
              </a:defRPr>
            </a:lvl1pPr>
          </a:lstStyle>
          <a:p>
            <a:r>
              <a:rPr lang="en-US" dirty="0"/>
              <a:t>Click to edit Master title style</a:t>
            </a:r>
          </a:p>
        </p:txBody>
      </p:sp>
      <p:sp>
        <p:nvSpPr>
          <p:cNvPr id="3" name="Subtitle 2"/>
          <p:cNvSpPr>
            <a:spLocks noGrp="1"/>
          </p:cNvSpPr>
          <p:nvPr>
            <p:ph type="subTitle" idx="1"/>
          </p:nvPr>
        </p:nvSpPr>
        <p:spPr>
          <a:xfrm>
            <a:off x="1143000" y="2701529"/>
            <a:ext cx="6858000" cy="684609"/>
          </a:xfrm>
        </p:spPr>
        <p:txBody>
          <a:bodyPr/>
          <a:lstStyle>
            <a:lvl1pPr marL="0" indent="0" algn="l">
              <a:buNone/>
              <a:defRPr sz="1800">
                <a:solidFill>
                  <a:schemeClr val="bg1"/>
                </a:solidFill>
                <a:latin typeface="Arial Black" panose="020B0A04020102020204" pitchFamily="34" charset="0"/>
                <a:cs typeface="Aharoni" panose="02010803020104030203" pitchFamily="2" charset="-79"/>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1575" y="3976580"/>
            <a:ext cx="746042" cy="617511"/>
          </a:xfrm>
          <a:prstGeom prst="rect">
            <a:avLst/>
          </a:prstGeom>
        </p:spPr>
      </p:pic>
    </p:spTree>
    <p:extLst>
      <p:ext uri="{BB962C8B-B14F-4D97-AF65-F5344CB8AC3E}">
        <p14:creationId xmlns:p14="http://schemas.microsoft.com/office/powerpoint/2010/main" val="1715583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62" y="202407"/>
            <a:ext cx="8243888" cy="424732"/>
          </a:xfrm>
        </p:spPr>
        <p:txBody>
          <a:bodyPr anchor="t" anchorCtr="0"/>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5488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98463"/>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384300"/>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003425"/>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384300"/>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003425"/>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DA13F0-5C9B-7641-8DA9-6ED8DFED3FC5}" type="datetimeFigureOut">
              <a:rPr lang="en-US" smtClean="0"/>
              <a:t>9/4/17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318025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69932" y="1302545"/>
            <a:ext cx="7886700" cy="2139553"/>
          </a:xfrm>
        </p:spPr>
        <p:txBody>
          <a:bodyPr anchor="b"/>
          <a:lstStyle>
            <a:lvl1pPr>
              <a:defRPr sz="4500"/>
            </a:lvl1pPr>
          </a:lstStyle>
          <a:p>
            <a:r>
              <a:rPr lang="en-US"/>
              <a:t>Click to edit Master title style</a:t>
            </a:r>
          </a:p>
        </p:txBody>
      </p:sp>
      <p:sp>
        <p:nvSpPr>
          <p:cNvPr id="8" name="Text Placeholder 2"/>
          <p:cNvSpPr>
            <a:spLocks noGrp="1"/>
          </p:cNvSpPr>
          <p:nvPr>
            <p:ph type="body" idx="1"/>
          </p:nvPr>
        </p:nvSpPr>
        <p:spPr>
          <a:xfrm>
            <a:off x="469932"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9" name="pasted-image.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932" y="295394"/>
            <a:ext cx="614751" cy="510757"/>
          </a:xfrm>
          <a:prstGeom prst="rect">
            <a:avLst/>
          </a:prstGeom>
          <a:ln w="12700">
            <a:miter lim="400000"/>
          </a:ln>
        </p:spPr>
      </p:pic>
    </p:spTree>
    <p:extLst>
      <p:ext uri="{BB962C8B-B14F-4D97-AF65-F5344CB8AC3E}">
        <p14:creationId xmlns:p14="http://schemas.microsoft.com/office/powerpoint/2010/main" val="679157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862A3857-3B73-074D-BE70-0A543A15507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00459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7" name="pasted-image.pd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3888" y="288396"/>
            <a:ext cx="614751" cy="510757"/>
          </a:xfrm>
          <a:prstGeom prst="rect">
            <a:avLst/>
          </a:prstGeom>
          <a:ln w="12700">
            <a:miter lim="400000"/>
          </a:ln>
        </p:spPr>
      </p:pic>
    </p:spTree>
    <p:extLst>
      <p:ext uri="{BB962C8B-B14F-4D97-AF65-F5344CB8AC3E}">
        <p14:creationId xmlns:p14="http://schemas.microsoft.com/office/powerpoint/2010/main" val="1488824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62A3857-3B73-074D-BE70-0A543A15507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94710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62A3857-3B73-074D-BE70-0A543A15507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22506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62A3857-3B73-074D-BE70-0A543A15507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7142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2A3857-3B73-074D-BE70-0A543A15507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72898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62A3857-3B73-074D-BE70-0A543A15507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627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62A3857-3B73-074D-BE70-0A543A15507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20356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38354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400">
                <a:solidFill>
                  <a:schemeClr val="bg1"/>
                </a:solidFill>
                <a:latin typeface="Arial Black" panose="020B0A040201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8650" y="2128838"/>
            <a:ext cx="7886700" cy="885825"/>
          </a:xfrm>
        </p:spPr>
        <p:txBody>
          <a:bodyPr anchor="ctr" anchorCtr="0">
            <a:noAutofit/>
          </a:bodyPr>
          <a:lstStyle>
            <a:lvl1pPr marL="0" indent="0">
              <a:lnSpc>
                <a:spcPct val="100000"/>
              </a:lnSpc>
              <a:spcBef>
                <a:spcPts val="0"/>
              </a:spcBef>
              <a:buNone/>
              <a:defRPr sz="4050">
                <a:solidFill>
                  <a:schemeClr val="accent1"/>
                </a:solidFill>
                <a:latin typeface="Arial Black" panose="020B0A04020102020204" pitchFamily="34" charset="0"/>
              </a:defRPr>
            </a:lvl1pPr>
            <a:lvl2pPr marL="342900" indent="0">
              <a:buNone/>
              <a:defRPr>
                <a:solidFill>
                  <a:srgbClr val="0078E3"/>
                </a:solidFill>
              </a:defRPr>
            </a:lvl2pPr>
            <a:lvl3pPr>
              <a:defRPr>
                <a:solidFill>
                  <a:srgbClr val="0078E3"/>
                </a:solidFill>
              </a:defRPr>
            </a:lvl3pPr>
            <a:lvl4pPr>
              <a:defRPr>
                <a:solidFill>
                  <a:srgbClr val="0078E3"/>
                </a:solidFill>
              </a:defRPr>
            </a:lvl4pPr>
            <a:lvl5pPr>
              <a:defRPr>
                <a:solidFill>
                  <a:srgbClr val="0078E3"/>
                </a:solidFill>
              </a:defRPr>
            </a:lvl5pPr>
          </a:lstStyle>
          <a:p>
            <a:pPr lvl="0"/>
            <a:r>
              <a:rPr lang="en-US" dirty="0"/>
              <a:t>Edit Master text styles</a:t>
            </a:r>
          </a:p>
        </p:txBody>
      </p:sp>
    </p:spTree>
    <p:extLst>
      <p:ext uri="{BB962C8B-B14F-4D97-AF65-F5344CB8AC3E}">
        <p14:creationId xmlns:p14="http://schemas.microsoft.com/office/powerpoint/2010/main" val="44852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DA13F0-5C9B-7641-8DA9-6ED8DFED3FC5}" type="datetimeFigureOut">
              <a:rPr lang="en-US" smtClean="0"/>
              <a:t>9/4/17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76366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A13F0-5C9B-7641-8DA9-6ED8DFED3FC5}" type="datetimeFigureOut">
              <a:rPr lang="en-US" smtClean="0"/>
              <a:t>9/4/17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59413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A13F0-5C9B-7641-8DA9-6ED8DFED3FC5}"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66247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A13F0-5C9B-7641-8DA9-6ED8DFED3FC5}" type="datetimeFigureOut">
              <a:rPr lang="en-US" smtClean="0"/>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24F18-7F6B-664D-BF88-C2133D218BA3}" type="slidenum">
              <a:rPr lang="en-US" smtClean="0"/>
              <a:t>‹#›</a:t>
            </a:fld>
            <a:endParaRPr lang="en-US"/>
          </a:p>
        </p:txBody>
      </p:sp>
    </p:spTree>
    <p:extLst>
      <p:ext uri="{BB962C8B-B14F-4D97-AF65-F5344CB8AC3E}">
        <p14:creationId xmlns:p14="http://schemas.microsoft.com/office/powerpoint/2010/main" val="17178645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6.e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12.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418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579563"/>
            <a:ext cx="7886700" cy="30223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60189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BDA13F0-5C9B-7641-8DA9-6ED8DFED3FC5}" type="datetimeFigureOut">
              <a:rPr lang="en-US" smtClean="0"/>
              <a:t>9/4/17</a:t>
            </a:fld>
            <a:endParaRPr lang="en-US" dirty="0"/>
          </a:p>
        </p:txBody>
      </p:sp>
      <p:sp>
        <p:nvSpPr>
          <p:cNvPr id="5" name="Footer Placeholder 4"/>
          <p:cNvSpPr>
            <a:spLocks noGrp="1"/>
          </p:cNvSpPr>
          <p:nvPr>
            <p:ph type="ftr" sz="quarter" idx="3"/>
          </p:nvPr>
        </p:nvSpPr>
        <p:spPr>
          <a:xfrm>
            <a:off x="3028950" y="460189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60189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F424F18-7F6B-664D-BF88-C2133D218BA3}" type="slidenum">
              <a:rPr lang="en-US" smtClean="0"/>
              <a:t>‹#›</a:t>
            </a:fld>
            <a:endParaRPr lang="en-US"/>
          </a:p>
        </p:txBody>
      </p:sp>
    </p:spTree>
    <p:extLst>
      <p:ext uri="{BB962C8B-B14F-4D97-AF65-F5344CB8AC3E}">
        <p14:creationId xmlns:p14="http://schemas.microsoft.com/office/powerpoint/2010/main" val="2086503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09746"/>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52625"/>
            <a:ext cx="8229600" cy="291577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610151"/>
            <a:ext cx="2133600" cy="273844"/>
          </a:xfrm>
          <a:prstGeom prst="rect">
            <a:avLst/>
          </a:prstGeom>
        </p:spPr>
        <p:txBody>
          <a:bodyPr vert="horz" lIns="91440" tIns="45720" rIns="91440" bIns="45720" rtlCol="0" anchor="ctr"/>
          <a:lstStyle>
            <a:lvl1pPr algn="l">
              <a:defRPr sz="1200">
                <a:solidFill>
                  <a:schemeClr val="tx1">
                    <a:tint val="75000"/>
                  </a:schemeClr>
                </a:solidFill>
                <a:latin typeface="Calibri" charset="0"/>
                <a:ea typeface="Calibri" charset="0"/>
                <a:cs typeface="Calibri" charset="0"/>
              </a:defRPr>
            </a:lvl1pPr>
          </a:lstStyle>
          <a:p>
            <a:fld id="{F1A32758-A2E1-274C-ABDC-EACFBFCFEC97}" type="datetimeFigureOut">
              <a:rPr lang="en-US" smtClean="0"/>
              <a:pPr/>
              <a:t>9/4/17</a:t>
            </a:fld>
            <a:endParaRPr lang="en-US" dirty="0"/>
          </a:p>
        </p:txBody>
      </p:sp>
      <p:sp>
        <p:nvSpPr>
          <p:cNvPr id="5" name="Footer Placeholder 4"/>
          <p:cNvSpPr>
            <a:spLocks noGrp="1"/>
          </p:cNvSpPr>
          <p:nvPr>
            <p:ph type="ftr" sz="quarter" idx="3"/>
          </p:nvPr>
        </p:nvSpPr>
        <p:spPr>
          <a:xfrm>
            <a:off x="3124200" y="4610151"/>
            <a:ext cx="2895600" cy="273844"/>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Calibri" charset="0"/>
                <a:cs typeface="Calibri" charset="0"/>
              </a:defRPr>
            </a:lvl1pPr>
          </a:lstStyle>
          <a:p>
            <a:endParaRPr lang="en-US" dirty="0"/>
          </a:p>
        </p:txBody>
      </p:sp>
      <p:sp>
        <p:nvSpPr>
          <p:cNvPr id="6" name="Slide Number Placeholder 5"/>
          <p:cNvSpPr>
            <a:spLocks noGrp="1"/>
          </p:cNvSpPr>
          <p:nvPr>
            <p:ph type="sldNum" sz="quarter" idx="4"/>
          </p:nvPr>
        </p:nvSpPr>
        <p:spPr>
          <a:xfrm>
            <a:off x="6553200" y="4610151"/>
            <a:ext cx="2133600" cy="273844"/>
          </a:xfrm>
          <a:prstGeom prst="rect">
            <a:avLst/>
          </a:prstGeom>
        </p:spPr>
        <p:txBody>
          <a:bodyPr vert="horz" lIns="91440" tIns="45720" rIns="91440" bIns="45720" rtlCol="0" anchor="ctr"/>
          <a:lstStyle>
            <a:lvl1pPr algn="r">
              <a:defRPr sz="1200">
                <a:solidFill>
                  <a:schemeClr val="tx1">
                    <a:tint val="75000"/>
                  </a:schemeClr>
                </a:solidFill>
                <a:latin typeface="Tahoma"/>
              </a:defRPr>
            </a:lvl1pPr>
          </a:lstStyle>
          <a:p>
            <a:fld id="{9777A187-48DA-D34D-9FA3-A81046CE061A}" type="slidenum">
              <a:rPr lang="en-US" smtClean="0"/>
              <a:pPr/>
              <a:t>‹#›</a:t>
            </a:fld>
            <a:endParaRPr lang="en-US" dirty="0"/>
          </a:p>
        </p:txBody>
      </p:sp>
    </p:spTree>
    <p:extLst>
      <p:ext uri="{BB962C8B-B14F-4D97-AF65-F5344CB8AC3E}">
        <p14:creationId xmlns:p14="http://schemas.microsoft.com/office/powerpoint/2010/main" val="1882661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bg1"/>
          </a:solidFill>
          <a:latin typeface="Calibri" charset="0"/>
          <a:ea typeface="Calibri" charset="0"/>
          <a:cs typeface="Calibri" charset="0"/>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Calibri" charset="0"/>
          <a:ea typeface="Calibri" charset="0"/>
          <a:cs typeface="Calibri" charset="0"/>
        </a:defRPr>
      </a:lvl1pPr>
      <a:lvl2pPr marL="742950" indent="-285750" algn="l" defTabSz="457200" rtl="0" eaLnBrk="1" latinLnBrk="0" hangingPunct="1">
        <a:spcBef>
          <a:spcPct val="20000"/>
        </a:spcBef>
        <a:buFont typeface="Arial"/>
        <a:buChar char="–"/>
        <a:defRPr sz="2800" kern="1200">
          <a:solidFill>
            <a:schemeClr val="bg1"/>
          </a:solidFill>
          <a:latin typeface="Calibri" charset="0"/>
          <a:ea typeface="Calibri" charset="0"/>
          <a:cs typeface="Calibri" charset="0"/>
        </a:defRPr>
      </a:lvl2pPr>
      <a:lvl3pPr marL="1143000" indent="-228600" algn="l" defTabSz="457200" rtl="0" eaLnBrk="1" latinLnBrk="0" hangingPunct="1">
        <a:spcBef>
          <a:spcPct val="20000"/>
        </a:spcBef>
        <a:buFont typeface="Arial"/>
        <a:buChar char="•"/>
        <a:defRPr sz="2400" kern="1200">
          <a:solidFill>
            <a:schemeClr val="bg1"/>
          </a:solidFill>
          <a:latin typeface="Calibri" charset="0"/>
          <a:ea typeface="Calibri" charset="0"/>
          <a:cs typeface="Calibri" charset="0"/>
        </a:defRPr>
      </a:lvl3pPr>
      <a:lvl4pPr marL="1600200" indent="-228600" algn="l" defTabSz="457200" rtl="0" eaLnBrk="1" latinLnBrk="0" hangingPunct="1">
        <a:spcBef>
          <a:spcPct val="20000"/>
        </a:spcBef>
        <a:buFont typeface="Arial"/>
        <a:buChar char="–"/>
        <a:defRPr sz="2000" kern="1200">
          <a:solidFill>
            <a:schemeClr val="bg1"/>
          </a:solidFill>
          <a:latin typeface="Calibri" charset="0"/>
          <a:ea typeface="Calibri" charset="0"/>
          <a:cs typeface="Calibri" charset="0"/>
        </a:defRPr>
      </a:lvl4pPr>
      <a:lvl5pPr marL="2057400" indent="-228600" algn="l" defTabSz="457200" rtl="0" eaLnBrk="1" latinLnBrk="0" hangingPunct="1">
        <a:spcBef>
          <a:spcPct val="20000"/>
        </a:spcBef>
        <a:buFont typeface="Arial"/>
        <a:buChar char="»"/>
        <a:defRPr sz="2000" kern="1200">
          <a:solidFill>
            <a:schemeClr val="bg1"/>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157736"/>
            <a:ext cx="8229600" cy="875111"/>
          </a:xfrm>
          <a:prstGeom prst="rect">
            <a:avLst/>
          </a:prstGeom>
        </p:spPr>
        <p:txBody>
          <a:bodyPr vert="horz" lIns="91440" tIns="45720" rIns="91440" bIns="45720" rtlCol="0" anchor="t">
            <a:spAutoFit/>
          </a:bodyPr>
          <a:lstStyle/>
          <a:p>
            <a:r>
              <a:rPr lang="en-US" dirty="0" smtClean="0"/>
              <a:t>Title - Title Case, Calibri 28 </a:t>
            </a:r>
            <a:r>
              <a:rPr lang="en-US" dirty="0" err="1" smtClean="0"/>
              <a:t>Pt</a:t>
            </a:r>
            <a:r>
              <a:rPr lang="en-US" dirty="0" smtClean="0"/>
              <a:t/>
            </a:r>
            <a:br>
              <a:rPr lang="en-US" dirty="0" smtClean="0"/>
            </a:br>
            <a:r>
              <a:rPr lang="en-US" dirty="0" smtClean="0"/>
              <a:t>2 Line Max</a:t>
            </a:r>
            <a:endParaRPr lang="en-US" dirty="0"/>
          </a:p>
        </p:txBody>
      </p:sp>
      <p:sp>
        <p:nvSpPr>
          <p:cNvPr id="8" name="Text Placeholder 7"/>
          <p:cNvSpPr>
            <a:spLocks noGrp="1"/>
          </p:cNvSpPr>
          <p:nvPr>
            <p:ph type="body" idx="1"/>
          </p:nvPr>
        </p:nvSpPr>
        <p:spPr>
          <a:xfrm>
            <a:off x="457200" y="1045391"/>
            <a:ext cx="8229600" cy="3394107"/>
          </a:xfrm>
          <a:prstGeom prst="rect">
            <a:avLst/>
          </a:prstGeom>
        </p:spPr>
        <p:txBody>
          <a:bodyPr vert="horz" lIns="91440" tIns="45720" rIns="91440" bIns="45720" rtlCol="0">
            <a:noAutofit/>
          </a:bodyPr>
          <a:lstStyle/>
          <a:p>
            <a:pPr lvl="0"/>
            <a:r>
              <a:rPr lang="en-US" dirty="0" smtClean="0"/>
              <a:t>Bullet 1, Calibri regular 24 </a:t>
            </a:r>
            <a:r>
              <a:rPr lang="en-US" dirty="0" err="1" smtClean="0"/>
              <a:t>pt</a:t>
            </a:r>
            <a:endParaRPr lang="en-US" dirty="0" smtClean="0"/>
          </a:p>
          <a:p>
            <a:pPr lvl="1"/>
            <a:r>
              <a:rPr lang="en-US" dirty="0" smtClean="0"/>
              <a:t>Sub-bullet, Calibri regular 20 </a:t>
            </a:r>
            <a:r>
              <a:rPr lang="en-US" dirty="0" err="1" smtClean="0"/>
              <a:t>pt</a:t>
            </a:r>
            <a:endParaRPr lang="en-US" dirty="0" smtClean="0"/>
          </a:p>
          <a:p>
            <a:pPr lvl="2"/>
            <a:r>
              <a:rPr lang="en-US" dirty="0" smtClean="0"/>
              <a:t>Sub-sub-bullet, Calibri regular 18pt</a:t>
            </a:r>
          </a:p>
          <a:p>
            <a:pPr lvl="3"/>
            <a:r>
              <a:rPr lang="en-US" dirty="0" smtClean="0"/>
              <a:t>Sub-sub-sub bullet, Calibri regular 16 </a:t>
            </a:r>
            <a:r>
              <a:rPr lang="en-US" dirty="0" err="1" smtClean="0"/>
              <a:t>pt</a:t>
            </a:r>
            <a:endParaRPr lang="en-US" dirty="0" smtClean="0"/>
          </a:p>
          <a:p>
            <a:pPr lvl="4"/>
            <a:r>
              <a:rPr lang="en-US" dirty="0" smtClean="0"/>
              <a:t>Sub-sub-sub-sub bullet, Calibri regular 14 </a:t>
            </a:r>
            <a:r>
              <a:rPr lang="en-US" dirty="0" err="1" smtClean="0"/>
              <a:t>pt</a:t>
            </a:r>
            <a:endParaRPr lang="en-US" dirty="0"/>
          </a:p>
        </p:txBody>
      </p:sp>
      <p:sp>
        <p:nvSpPr>
          <p:cNvPr id="9" name="TextBox 8"/>
          <p:cNvSpPr txBox="1"/>
          <p:nvPr/>
        </p:nvSpPr>
        <p:spPr bwMode="black">
          <a:xfrm>
            <a:off x="393810" y="4851951"/>
            <a:ext cx="527125" cy="250796"/>
          </a:xfrm>
          <a:prstGeom prst="rect">
            <a:avLst/>
          </a:prstGeom>
          <a:noFill/>
        </p:spPr>
        <p:txBody>
          <a:bodyPr wrap="square" rtlCol="0" anchor="b" anchorCtr="0">
            <a:noAutofit/>
          </a:bodyPr>
          <a:lstStyle/>
          <a:p>
            <a:pPr defTabSz="457189" fontAlgn="base">
              <a:spcBef>
                <a:spcPct val="0"/>
              </a:spcBef>
              <a:spcAft>
                <a:spcPct val="0"/>
              </a:spcAft>
              <a:defRPr/>
            </a:pPr>
            <a:fld id="{5F022D67-B6E1-4BFD-B491-C53D2455AE9B}" type="slidenum">
              <a:rPr lang="en-US" sz="900" smtClean="0">
                <a:solidFill>
                  <a:srgbClr val="97A5AB"/>
                </a:solidFill>
                <a:ea typeface="Arial Unicode MS" pitchFamily="34" charset="-128"/>
                <a:cs typeface="Arial Unicode MS" pitchFamily="34" charset="-128"/>
              </a:rPr>
              <a:pPr defTabSz="457189" fontAlgn="base">
                <a:spcBef>
                  <a:spcPct val="0"/>
                </a:spcBef>
                <a:spcAft>
                  <a:spcPct val="0"/>
                </a:spcAft>
                <a:defRPr/>
              </a:pPr>
              <a:t>‹#›</a:t>
            </a:fld>
            <a:endParaRPr lang="en-US" sz="900" dirty="0">
              <a:solidFill>
                <a:srgbClr val="97A5AB"/>
              </a:solidFill>
              <a:ea typeface="Arial Unicode MS" pitchFamily="34" charset="-128"/>
              <a:cs typeface="Arial Unicode MS" pitchFamily="34" charset="-128"/>
            </a:endParaRPr>
          </a:p>
        </p:txBody>
      </p:sp>
      <p:sp>
        <p:nvSpPr>
          <p:cNvPr id="10" name="TextBox 9"/>
          <p:cNvSpPr txBox="1"/>
          <p:nvPr/>
        </p:nvSpPr>
        <p:spPr bwMode="black">
          <a:xfrm>
            <a:off x="1251787" y="4851951"/>
            <a:ext cx="6649154" cy="250796"/>
          </a:xfrm>
          <a:prstGeom prst="rect">
            <a:avLst/>
          </a:prstGeom>
          <a:noFill/>
        </p:spPr>
        <p:txBody>
          <a:bodyPr wrap="square" rtlCol="0" anchor="b" anchorCtr="0">
            <a:noAutofit/>
          </a:bodyPr>
          <a:lstStyle/>
          <a:p>
            <a:pPr algn="ctr" defTabSz="457189" fontAlgn="base">
              <a:spcBef>
                <a:spcPct val="0"/>
              </a:spcBef>
              <a:spcAft>
                <a:spcPct val="0"/>
              </a:spcAft>
              <a:defRPr/>
            </a:pPr>
            <a:r>
              <a:rPr lang="en-US" sz="700" cap="all" dirty="0" smtClean="0">
                <a:solidFill>
                  <a:srgbClr val="97A5AB"/>
                </a:solidFill>
                <a:ea typeface="Arial Unicode MS" pitchFamily="34" charset="-128"/>
                <a:cs typeface="Arial Unicode MS" pitchFamily="34" charset="-128"/>
              </a:rPr>
              <a:t>© 2016 CA. All rights reserved.</a:t>
            </a:r>
          </a:p>
        </p:txBody>
      </p:sp>
      <p:pic>
        <p:nvPicPr>
          <p:cNvPr id="11" name="Picture 10" descr="ca_r_1cr.eps"/>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black">
          <a:xfrm>
            <a:off x="8288620" y="4724506"/>
            <a:ext cx="437838" cy="363126"/>
          </a:xfrm>
          <a:prstGeom prst="rect">
            <a:avLst/>
          </a:prstGeom>
        </p:spPr>
      </p:pic>
    </p:spTree>
    <p:extLst>
      <p:ext uri="{BB962C8B-B14F-4D97-AF65-F5344CB8AC3E}">
        <p14:creationId xmlns:p14="http://schemas.microsoft.com/office/powerpoint/2010/main" val="172708133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l" defTabSz="457189" rtl="0" eaLnBrk="1" latinLnBrk="0" hangingPunct="1">
        <a:lnSpc>
          <a:spcPct val="90000"/>
        </a:lnSpc>
        <a:spcBef>
          <a:spcPct val="0"/>
        </a:spcBef>
        <a:buNone/>
        <a:defRPr lang="en-US" sz="2800" b="0" kern="1200" dirty="0">
          <a:solidFill>
            <a:schemeClr val="tx1"/>
          </a:solidFill>
          <a:latin typeface="+mj-lt"/>
          <a:ea typeface="+mj-ea"/>
          <a:cs typeface="+mj-cs"/>
        </a:defRPr>
      </a:lvl1pPr>
    </p:titleStyle>
    <p:bodyStyle>
      <a:lvl1pPr marL="342892" indent="-342892" algn="l" defTabSz="457189"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33" indent="-285743" algn="l" defTabSz="457189" rtl="0" eaLnBrk="1" latinLnBrk="0" hangingPunct="1">
        <a:lnSpc>
          <a:spcPts val="2200"/>
        </a:lnSpc>
        <a:spcBef>
          <a:spcPts val="0"/>
        </a:spcBef>
        <a:spcAft>
          <a:spcPts val="600"/>
        </a:spcAft>
        <a:buClr>
          <a:schemeClr val="tx1"/>
        </a:buClr>
        <a:buFont typeface="Arial"/>
        <a:buChar char="–"/>
        <a:defRPr sz="2000" b="0" kern="1200" baseline="0">
          <a:solidFill>
            <a:schemeClr val="tx1"/>
          </a:solidFill>
          <a:latin typeface="+mn-lt"/>
          <a:ea typeface="+mn-ea"/>
          <a:cs typeface="+mn-cs"/>
        </a:defRPr>
      </a:lvl2pPr>
      <a:lvl3pPr marL="977876" indent="-228594" algn="l" defTabSz="457189" rtl="0" eaLnBrk="1" latinLnBrk="0" hangingPunct="1">
        <a:lnSpc>
          <a:spcPts val="2200"/>
        </a:lnSpc>
        <a:spcBef>
          <a:spcPts val="0"/>
        </a:spcBef>
        <a:spcAft>
          <a:spcPts val="600"/>
        </a:spcAft>
        <a:buClr>
          <a:schemeClr val="tx1"/>
        </a:buClr>
        <a:buFont typeface="Wingdings" charset="2"/>
        <a:buChar char="§"/>
        <a:defRPr sz="1800" b="0" kern="1200" baseline="0">
          <a:solidFill>
            <a:schemeClr val="tx1"/>
          </a:solidFill>
          <a:latin typeface="+mn-lt"/>
          <a:ea typeface="+mn-ea"/>
          <a:cs typeface="+mn-cs"/>
        </a:defRPr>
      </a:lvl3pPr>
      <a:lvl4pPr marL="1320767" marR="0" indent="-228594" algn="l" defTabSz="457189"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160" indent="-228594" algn="l" defTabSz="457189" rtl="0" eaLnBrk="1" latinLnBrk="0" hangingPunct="1">
        <a:lnSpc>
          <a:spcPts val="2200"/>
        </a:lnSpc>
        <a:spcBef>
          <a:spcPts val="0"/>
        </a:spcBef>
        <a:spcAft>
          <a:spcPts val="600"/>
        </a:spcAft>
        <a:buClr>
          <a:schemeClr val="tx1"/>
        </a:buClr>
        <a:buFont typeface="Wingdings" charset="2"/>
        <a:buChar char="§"/>
        <a:tabLst/>
        <a:defRPr sz="1400" b="0" kern="1200" baseline="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12602"/>
            <a:ext cx="8229600" cy="757130"/>
          </a:xfrm>
          <a:prstGeom prst="rect">
            <a:avLst/>
          </a:prstGeom>
        </p:spPr>
        <p:txBody>
          <a:bodyPr vert="horz" lIns="91440" tIns="45720" rIns="91440" bIns="45720" rtlCol="0" anchor="t">
            <a:spAutoFit/>
          </a:bodyPr>
          <a:lstStyle/>
          <a:p>
            <a:r>
              <a:rPr lang="en-US" dirty="0"/>
              <a:t>Title - Title Case, Calibri 28 </a:t>
            </a:r>
            <a:r>
              <a:rPr lang="en-US" dirty="0" err="1"/>
              <a:t>Pt</a:t>
            </a:r>
            <a:r>
              <a:rPr lang="en-US" dirty="0"/>
              <a:t/>
            </a:r>
            <a:br>
              <a:rPr lang="en-US" dirty="0"/>
            </a:br>
            <a:r>
              <a:rPr lang="en-US" dirty="0"/>
              <a:t>2 Line Max</a:t>
            </a:r>
          </a:p>
        </p:txBody>
      </p:sp>
      <p:sp>
        <p:nvSpPr>
          <p:cNvPr id="8" name="Text Placeholder 7"/>
          <p:cNvSpPr>
            <a:spLocks noGrp="1"/>
          </p:cNvSpPr>
          <p:nvPr>
            <p:ph type="body" idx="1"/>
          </p:nvPr>
        </p:nvSpPr>
        <p:spPr>
          <a:xfrm>
            <a:off x="457200" y="1045391"/>
            <a:ext cx="8229600" cy="3394107"/>
          </a:xfrm>
          <a:prstGeom prst="rect">
            <a:avLst/>
          </a:prstGeom>
        </p:spPr>
        <p:txBody>
          <a:bodyPr vert="horz" lIns="91440" tIns="45720" rIns="91440" bIns="45720" rtlCol="0">
            <a:noAutofit/>
          </a:bodyPr>
          <a:lstStyle/>
          <a:p>
            <a:pPr lvl="0"/>
            <a:r>
              <a:rPr lang="en-US" dirty="0"/>
              <a:t>Bullet 1, Calibri regular 24 </a:t>
            </a:r>
            <a:r>
              <a:rPr lang="en-US" dirty="0" err="1"/>
              <a:t>pt</a:t>
            </a:r>
            <a:endParaRPr lang="en-US" dirty="0"/>
          </a:p>
          <a:p>
            <a:pPr lvl="1"/>
            <a:r>
              <a:rPr lang="en-US" dirty="0"/>
              <a:t>Sub-bullet, Calibri regular 20 </a:t>
            </a:r>
            <a:r>
              <a:rPr lang="en-US" dirty="0" err="1"/>
              <a:t>pt</a:t>
            </a:r>
            <a:endParaRPr lang="en-US" dirty="0"/>
          </a:p>
          <a:p>
            <a:pPr lvl="2"/>
            <a:r>
              <a:rPr lang="en-US" dirty="0"/>
              <a:t>Sub-sub-bullet, Calibri regular 18pt</a:t>
            </a:r>
          </a:p>
          <a:p>
            <a:pPr lvl="3"/>
            <a:r>
              <a:rPr lang="en-US" dirty="0"/>
              <a:t>Sub-sub-sub bullet, Calibri regular 16 </a:t>
            </a:r>
            <a:r>
              <a:rPr lang="en-US" dirty="0" err="1"/>
              <a:t>pt</a:t>
            </a:r>
            <a:endParaRPr lang="en-US" dirty="0"/>
          </a:p>
          <a:p>
            <a:pPr lvl="4"/>
            <a:r>
              <a:rPr lang="en-US" dirty="0"/>
              <a:t>Sub-sub-sub-sub bullet, Calibri regular 14 </a:t>
            </a:r>
            <a:r>
              <a:rPr lang="en-US" dirty="0" err="1"/>
              <a:t>pt</a:t>
            </a:r>
            <a:endParaRPr lang="en-US" dirty="0"/>
          </a:p>
        </p:txBody>
      </p:sp>
    </p:spTree>
    <p:extLst>
      <p:ext uri="{BB962C8B-B14F-4D97-AF65-F5344CB8AC3E}">
        <p14:creationId xmlns:p14="http://schemas.microsoft.com/office/powerpoint/2010/main" val="112672931"/>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189" rtl="0" eaLnBrk="1" latinLnBrk="0" hangingPunct="1">
        <a:lnSpc>
          <a:spcPct val="90000"/>
        </a:lnSpc>
        <a:spcBef>
          <a:spcPct val="0"/>
        </a:spcBef>
        <a:buNone/>
        <a:defRPr lang="en-US" sz="2400" b="0" i="0" kern="1200" dirty="0">
          <a:solidFill>
            <a:schemeClr val="tx1"/>
          </a:solidFill>
          <a:latin typeface="Arial Black" panose="020B0A04020102020204" pitchFamily="34" charset="0"/>
          <a:ea typeface="+mj-ea"/>
          <a:cs typeface="+mj-cs"/>
        </a:defRPr>
      </a:lvl1pPr>
    </p:titleStyle>
    <p:bodyStyle>
      <a:lvl1pPr marL="342892" indent="-342892" algn="l" defTabSz="457189" rtl="0" eaLnBrk="1" latinLnBrk="0" hangingPunct="1">
        <a:lnSpc>
          <a:spcPts val="2880"/>
        </a:lnSpc>
        <a:spcBef>
          <a:spcPts val="1200"/>
        </a:spcBef>
        <a:spcAft>
          <a:spcPts val="200"/>
        </a:spcAft>
        <a:buClr>
          <a:schemeClr val="tx1"/>
        </a:buClr>
        <a:buFont typeface="Wingdings"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79433" indent="-285743" algn="l" defTabSz="457189" rtl="0" eaLnBrk="1" latinLnBrk="0" hangingPunct="1">
        <a:lnSpc>
          <a:spcPts val="2200"/>
        </a:lnSpc>
        <a:spcBef>
          <a:spcPts val="0"/>
        </a:spcBef>
        <a:spcAft>
          <a:spcPts val="600"/>
        </a:spcAft>
        <a:buClr>
          <a:schemeClr val="tx1"/>
        </a:buClr>
        <a:buFont typeface="Arial"/>
        <a:buChar char="–"/>
        <a:defRPr sz="2000" b="0" i="0" kern="1200" baseline="0">
          <a:solidFill>
            <a:schemeClr val="tx1"/>
          </a:solidFill>
          <a:latin typeface="Arial" panose="020B0604020202020204" pitchFamily="34" charset="0"/>
          <a:ea typeface="+mn-ea"/>
          <a:cs typeface="Arial" panose="020B0604020202020204" pitchFamily="34" charset="0"/>
        </a:defRPr>
      </a:lvl2pPr>
      <a:lvl3pPr marL="977876" indent="-228594" algn="l" defTabSz="457189" rtl="0" eaLnBrk="1" latinLnBrk="0" hangingPunct="1">
        <a:lnSpc>
          <a:spcPts val="2200"/>
        </a:lnSpc>
        <a:spcBef>
          <a:spcPts val="0"/>
        </a:spcBef>
        <a:spcAft>
          <a:spcPts val="600"/>
        </a:spcAft>
        <a:buClr>
          <a:schemeClr val="tx1"/>
        </a:buClr>
        <a:buFont typeface="Wingdings" charset="2"/>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320767" marR="0" indent="-228594" algn="l" defTabSz="457189" rtl="0" eaLnBrk="1" fontAlgn="auto" latinLnBrk="0" hangingPunct="1">
        <a:lnSpc>
          <a:spcPts val="2200"/>
        </a:lnSpc>
        <a:spcBef>
          <a:spcPts val="0"/>
        </a:spcBef>
        <a:spcAft>
          <a:spcPts val="600"/>
        </a:spcAft>
        <a:buClr>
          <a:schemeClr val="tx1"/>
        </a:buClr>
        <a:buSzTx/>
        <a:buFont typeface="Arial"/>
        <a:buChar char="–"/>
        <a:tabLst/>
        <a:defRPr sz="1600" b="0" i="0" kern="1200">
          <a:solidFill>
            <a:schemeClr val="tx1"/>
          </a:solidFill>
          <a:latin typeface="Arial" panose="020B0604020202020204" pitchFamily="34" charset="0"/>
          <a:ea typeface="+mn-ea"/>
          <a:cs typeface="Arial" panose="020B0604020202020204" pitchFamily="34" charset="0"/>
        </a:defRPr>
      </a:lvl4pPr>
      <a:lvl5pPr marL="1600160" indent="-228594" algn="l" defTabSz="457189" rtl="0" eaLnBrk="1" latinLnBrk="0" hangingPunct="1">
        <a:lnSpc>
          <a:spcPts val="2200"/>
        </a:lnSpc>
        <a:spcBef>
          <a:spcPts val="0"/>
        </a:spcBef>
        <a:spcAft>
          <a:spcPts val="600"/>
        </a:spcAft>
        <a:buClr>
          <a:schemeClr val="tx1"/>
        </a:buClr>
        <a:buFont typeface="Wingdings" charset="2"/>
        <a:buChar char="§"/>
        <a:tabLst/>
        <a:defRPr sz="1400" b="0" i="0" kern="1200" baseline="0">
          <a:solidFill>
            <a:schemeClr val="tx1"/>
          </a:solidFill>
          <a:latin typeface="Arial" panose="020B0604020202020204" pitchFamily="34"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8364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72309" y="4914747"/>
            <a:ext cx="285750" cy="234769"/>
          </a:xfrm>
          <a:prstGeom prst="rect">
            <a:avLst/>
          </a:prstGeom>
        </p:spPr>
        <p:txBody>
          <a:bodyPr vert="horz" lIns="91440" tIns="45720" rIns="91440" bIns="45720" rtlCol="0" anchor="ctr"/>
          <a:lstStyle>
            <a:lvl1pPr algn="r">
              <a:defRPr sz="450" baseline="0">
                <a:solidFill>
                  <a:schemeClr val="bg1"/>
                </a:solidFill>
                <a:latin typeface="Arial" charset="0"/>
                <a:ea typeface="Arial" charset="0"/>
                <a:cs typeface="Arial" charset="0"/>
              </a:defRPr>
            </a:lvl1pPr>
          </a:lstStyle>
          <a:p>
            <a:pPr defTabSz="685800"/>
            <a:fld id="{862A3857-3B73-074D-BE70-0A543A155070}" type="slidenum">
              <a:rPr lang="en-US" smtClean="0">
                <a:solidFill>
                  <a:srgbClr val="FFFFFF"/>
                </a:solidFill>
              </a:rPr>
              <a:pPr defTabSz="685800"/>
              <a:t>‹#›</a:t>
            </a:fld>
            <a:endParaRPr lang="en-US" dirty="0">
              <a:solidFill>
                <a:srgbClr val="FFFFFF"/>
              </a:solidFill>
            </a:endParaRPr>
          </a:p>
        </p:txBody>
      </p:sp>
      <p:grpSp>
        <p:nvGrpSpPr>
          <p:cNvPr id="8" name="Group 7"/>
          <p:cNvGrpSpPr/>
          <p:nvPr userDrawn="1"/>
        </p:nvGrpSpPr>
        <p:grpSpPr>
          <a:xfrm>
            <a:off x="185942" y="4945479"/>
            <a:ext cx="8772117" cy="194925"/>
            <a:chOff x="247922" y="6593982"/>
            <a:chExt cx="11696156" cy="259900"/>
          </a:xfrm>
        </p:grpSpPr>
        <p:sp>
          <p:nvSpPr>
            <p:cNvPr id="9" name="Shape 153"/>
            <p:cNvSpPr/>
            <p:nvPr/>
          </p:nvSpPr>
          <p:spPr>
            <a:xfrm>
              <a:off x="247922" y="6593982"/>
              <a:ext cx="11696156" cy="0"/>
            </a:xfrm>
            <a:prstGeom prst="line">
              <a:avLst/>
            </a:prstGeom>
            <a:ln w="3175">
              <a:solidFill>
                <a:srgbClr val="FFFFFF"/>
              </a:solidFill>
            </a:ln>
          </p:spPr>
          <p:txBody>
            <a:bodyPr lIns="45718" tIns="45718" rIns="45718" bIns="45718"/>
            <a:lstStyle/>
            <a:p>
              <a:pPr defTabSz="685800"/>
              <a:endParaRPr sz="1350">
                <a:solidFill>
                  <a:srgbClr val="38364D"/>
                </a:solidFill>
              </a:endParaRPr>
            </a:p>
          </p:txBody>
        </p:sp>
        <p:sp>
          <p:nvSpPr>
            <p:cNvPr id="10" name="Shape 155"/>
            <p:cNvSpPr/>
            <p:nvPr/>
          </p:nvSpPr>
          <p:spPr>
            <a:xfrm>
              <a:off x="5279371" y="6593982"/>
              <a:ext cx="2152299" cy="25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1200">
                  <a:solidFill>
                    <a:srgbClr val="FFFFFF"/>
                  </a:solidFill>
                  <a:latin typeface="Arial"/>
                  <a:ea typeface="Arial"/>
                  <a:cs typeface="Arial"/>
                  <a:sym typeface="Arial"/>
                </a:defRPr>
              </a:lvl1pPr>
            </a:lstStyle>
            <a:p>
              <a:pPr defTabSz="685800"/>
              <a:r>
                <a:rPr sz="600" dirty="0"/>
                <a:t>© 2017 C</a:t>
              </a:r>
              <a:r>
                <a:rPr lang="en-US" sz="600" dirty="0"/>
                <a:t>A. Confidential</a:t>
              </a:r>
              <a:r>
                <a:rPr sz="600" dirty="0"/>
                <a:t>. All rights reserved.</a:t>
              </a:r>
            </a:p>
          </p:txBody>
        </p:sp>
      </p:grpSp>
      <p:pic>
        <p:nvPicPr>
          <p:cNvPr id="11" name="pasted-image.pdf"/>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8648368" y="4634128"/>
            <a:ext cx="295927" cy="245867"/>
          </a:xfrm>
          <a:prstGeom prst="rect">
            <a:avLst/>
          </a:prstGeom>
          <a:ln w="12700">
            <a:miter lim="400000"/>
          </a:ln>
        </p:spPr>
      </p:pic>
    </p:spTree>
    <p:extLst>
      <p:ext uri="{BB962C8B-B14F-4D97-AF65-F5344CB8AC3E}">
        <p14:creationId xmlns:p14="http://schemas.microsoft.com/office/powerpoint/2010/main" val="206915368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ftr="0" dt="0"/>
  <p:txStyles>
    <p:titleStyle>
      <a:lvl1pPr algn="l" defTabSz="685800" rtl="0" eaLnBrk="1" latinLnBrk="0" hangingPunct="1">
        <a:lnSpc>
          <a:spcPct val="90000"/>
        </a:lnSpc>
        <a:spcBef>
          <a:spcPct val="0"/>
        </a:spcBef>
        <a:buNone/>
        <a:defRPr sz="36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jpeg"/><Relationship Id="rId13" Type="http://schemas.openxmlformats.org/officeDocument/2006/relationships/image" Target="../media/image37.jpeg"/><Relationship Id="rId14" Type="http://schemas.openxmlformats.org/officeDocument/2006/relationships/image" Target="../media/image38.jpeg"/><Relationship Id="rId15" Type="http://schemas.openxmlformats.org/officeDocument/2006/relationships/image" Target="../media/image39.jpeg"/><Relationship Id="rId16" Type="http://schemas.openxmlformats.org/officeDocument/2006/relationships/image" Target="../media/image40.jpeg"/><Relationship Id="rId17" Type="http://schemas.openxmlformats.org/officeDocument/2006/relationships/image" Target="../media/image41.jpeg"/><Relationship Id="rId18" Type="http://schemas.openxmlformats.org/officeDocument/2006/relationships/image" Target="../media/image42.jpeg"/><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png"/><Relationship Id="rId10"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tiff"/><Relationship Id="rId1" Type="http://schemas.openxmlformats.org/officeDocument/2006/relationships/slideLayout" Target="../slideLayouts/slideLayout38.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emf"/><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 Id="rId1" Type="http://schemas.openxmlformats.org/officeDocument/2006/relationships/slideLayout" Target="../slideLayouts/slideLayout5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5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jpg"/><Relationship Id="rId3" Type="http://schemas.openxmlformats.org/officeDocument/2006/relationships/image" Target="../media/image6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6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6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3.jpg"/><Relationship Id="rId3"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7.tiff"/><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tif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9.pn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1489644"/>
            <a:ext cx="7772400" cy="1102519"/>
          </a:xfrm>
        </p:spPr>
        <p:txBody>
          <a:bodyPr>
            <a:normAutofit/>
          </a:bodyPr>
          <a:lstStyle/>
          <a:p>
            <a:pPr algn="l"/>
            <a:r>
              <a:rPr lang="en-US" sz="5400" dirty="0" smtClean="0">
                <a:solidFill>
                  <a:schemeClr val="bg1"/>
                </a:solidFill>
              </a:rPr>
              <a:t>A World Without Agile </a:t>
            </a:r>
            <a:endParaRPr lang="en-US" sz="5400" dirty="0">
              <a:solidFill>
                <a:schemeClr val="bg1"/>
              </a:solidFill>
            </a:endParaRPr>
          </a:p>
        </p:txBody>
      </p:sp>
      <p:sp>
        <p:nvSpPr>
          <p:cNvPr id="3" name="Subtitle 2"/>
          <p:cNvSpPr>
            <a:spLocks noGrp="1"/>
          </p:cNvSpPr>
          <p:nvPr>
            <p:ph type="subTitle" idx="1"/>
          </p:nvPr>
        </p:nvSpPr>
        <p:spPr>
          <a:xfrm>
            <a:off x="685800" y="3419188"/>
            <a:ext cx="7183582" cy="618853"/>
          </a:xfrm>
        </p:spPr>
        <p:txBody>
          <a:bodyPr>
            <a:normAutofit/>
          </a:bodyPr>
          <a:lstStyle/>
          <a:p>
            <a:pPr algn="l"/>
            <a:r>
              <a:rPr lang="en-US" sz="1800" dirty="0" smtClean="0">
                <a:solidFill>
                  <a:schemeClr val="bg1"/>
                </a:solidFill>
              </a:rPr>
              <a:t>Otto </a:t>
            </a:r>
            <a:r>
              <a:rPr lang="en-US" sz="1800" dirty="0" err="1" smtClean="0">
                <a:solidFill>
                  <a:schemeClr val="bg1"/>
                </a:solidFill>
              </a:rPr>
              <a:t>Berkes</a:t>
            </a:r>
            <a:r>
              <a:rPr lang="en-US" sz="1800" dirty="0" smtClean="0">
                <a:solidFill>
                  <a:schemeClr val="bg1"/>
                </a:solidFill>
              </a:rPr>
              <a:t>  |  CTO, CA Technologies</a:t>
            </a:r>
            <a:endParaRPr lang="en-US" sz="1800" dirty="0">
              <a:solidFill>
                <a:schemeClr val="bg1"/>
              </a:solidFill>
            </a:endParaRPr>
          </a:p>
        </p:txBody>
      </p:sp>
      <p:sp>
        <p:nvSpPr>
          <p:cNvPr id="6" name="Title 1"/>
          <p:cNvSpPr txBox="1">
            <a:spLocks/>
          </p:cNvSpPr>
          <p:nvPr/>
        </p:nvSpPr>
        <p:spPr bwMode="black">
          <a:xfrm>
            <a:off x="276315" y="718552"/>
            <a:ext cx="6674708" cy="535531"/>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3600" b="0" kern="1200">
                <a:solidFill>
                  <a:schemeClr val="tx1"/>
                </a:solidFill>
                <a:latin typeface="+mj-lt"/>
                <a:ea typeface="+mj-ea"/>
                <a:cs typeface="+mj-cs"/>
              </a:defRPr>
            </a:lvl1pPr>
          </a:lstStyle>
          <a:p>
            <a:r>
              <a:rPr lang="en-US" sz="3200" dirty="0" smtClean="0">
                <a:solidFill>
                  <a:schemeClr val="accent3"/>
                </a:solidFill>
                <a:latin typeface="Calibri" charset="0"/>
                <a:ea typeface="Calibri" charset="0"/>
                <a:cs typeface="Calibri" charset="0"/>
              </a:rPr>
              <a:t>Imagine </a:t>
            </a:r>
            <a:r>
              <a:rPr lang="is-IS" sz="3200" dirty="0" smtClean="0">
                <a:solidFill>
                  <a:schemeClr val="accent3"/>
                </a:solidFill>
                <a:latin typeface="Calibri" charset="0"/>
                <a:ea typeface="Calibri" charset="0"/>
                <a:cs typeface="Calibri" charset="0"/>
              </a:rPr>
              <a:t>. . . </a:t>
            </a:r>
            <a:endParaRPr lang="en-US" sz="3200" dirty="0">
              <a:solidFill>
                <a:schemeClr val="accent3"/>
              </a:solidFill>
              <a:latin typeface="Calibri" charset="0"/>
              <a:ea typeface="Calibri" charset="0"/>
              <a:cs typeface="Calibri" charset="0"/>
            </a:endParaRPr>
          </a:p>
        </p:txBody>
      </p:sp>
    </p:spTree>
    <p:extLst>
      <p:ext uri="{BB962C8B-B14F-4D97-AF65-F5344CB8AC3E}">
        <p14:creationId xmlns:p14="http://schemas.microsoft.com/office/powerpoint/2010/main" val="1187536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stretch>
            <a:fillRect/>
          </a:stretch>
        </p:blipFill>
        <p:spPr>
          <a:xfrm>
            <a:off x="0" y="0"/>
            <a:ext cx="9190043" cy="5143500"/>
          </a:xfrm>
          <a:prstGeom prst="rect">
            <a:avLst/>
          </a:prstGeom>
        </p:spPr>
      </p:pic>
    </p:spTree>
    <p:extLst>
      <p:ext uri="{BB962C8B-B14F-4D97-AF65-F5344CB8AC3E}">
        <p14:creationId xmlns:p14="http://schemas.microsoft.com/office/powerpoint/2010/main" val="411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17"/>
            <a:ext cx="9144000" cy="5143500"/>
          </a:xfrm>
          <a:prstGeom prst="rect">
            <a:avLst/>
          </a:prstGeom>
        </p:spPr>
      </p:pic>
      <p:sp>
        <p:nvSpPr>
          <p:cNvPr id="3" name="Slide Number Placeholder 1"/>
          <p:cNvSpPr txBox="1">
            <a:spLocks/>
          </p:cNvSpPr>
          <p:nvPr/>
        </p:nvSpPr>
        <p:spPr>
          <a:xfrm>
            <a:off x="8672309" y="4914747"/>
            <a:ext cx="285750" cy="23476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2A3857-3B73-074D-BE70-0A543A155070}" type="slidenum">
              <a:rPr lang="en-US" smtClean="0">
                <a:solidFill>
                  <a:srgbClr val="FFFFFF"/>
                </a:solidFill>
              </a:rPr>
              <a:pPr/>
              <a:t>11</a:t>
            </a:fld>
            <a:endParaRPr lang="en-US" dirty="0">
              <a:solidFill>
                <a:srgbClr val="FFFFFF"/>
              </a:solidFill>
            </a:endParaRPr>
          </a:p>
        </p:txBody>
      </p:sp>
      <p:sp>
        <p:nvSpPr>
          <p:cNvPr id="5" name="Shape 1408"/>
          <p:cNvSpPr/>
          <p:nvPr/>
        </p:nvSpPr>
        <p:spPr>
          <a:xfrm>
            <a:off x="3501577" y="946772"/>
            <a:ext cx="1551009" cy="3336689"/>
          </a:xfrm>
          <a:prstGeom prst="roundRect">
            <a:avLst>
              <a:gd name="adj" fmla="val 0"/>
            </a:avLst>
          </a:prstGeom>
          <a:solidFill>
            <a:srgbClr val="EEEEEE"/>
          </a:solidFill>
          <a:ln w="12700">
            <a:miter lim="400000"/>
          </a:ln>
        </p:spPr>
        <p:txBody>
          <a:bodyPr lIns="19050" tIns="19050" rIns="19050" bIns="19050" anchor="ctr"/>
          <a:lstStyle/>
          <a:p>
            <a:pPr defTabSz="685800">
              <a:defRPr sz="3200"/>
            </a:pPr>
            <a:endParaRPr sz="1200">
              <a:solidFill>
                <a:srgbClr val="38364D"/>
              </a:solidFill>
            </a:endParaRPr>
          </a:p>
        </p:txBody>
      </p:sp>
      <p:sp>
        <p:nvSpPr>
          <p:cNvPr id="6" name="TextBox 5"/>
          <p:cNvSpPr txBox="1"/>
          <p:nvPr/>
        </p:nvSpPr>
        <p:spPr>
          <a:xfrm>
            <a:off x="3492085" y="3574573"/>
            <a:ext cx="1555609" cy="407484"/>
          </a:xfrm>
          <a:prstGeom prst="rect">
            <a:avLst/>
          </a:prstGeom>
          <a:solidFill>
            <a:schemeClr val="accent5">
              <a:lumMod val="75000"/>
            </a:schemeClr>
          </a:solidFill>
        </p:spPr>
        <p:txBody>
          <a:bodyPr wrap="square" rtlCol="0">
            <a:spAutoFit/>
          </a:bodyPr>
          <a:lstStyle/>
          <a:p>
            <a:endParaRPr lang="en-US"/>
          </a:p>
        </p:txBody>
      </p:sp>
      <p:sp>
        <p:nvSpPr>
          <p:cNvPr id="7" name="Shape 1409"/>
          <p:cNvSpPr/>
          <p:nvPr/>
        </p:nvSpPr>
        <p:spPr>
          <a:xfrm>
            <a:off x="6843311" y="1015339"/>
            <a:ext cx="1567302" cy="1279400"/>
          </a:xfrm>
          <a:prstGeom prst="roundRect">
            <a:avLst>
              <a:gd name="adj" fmla="val 0"/>
            </a:avLst>
          </a:prstGeom>
          <a:solidFill>
            <a:srgbClr val="EEEEEE"/>
          </a:solidFill>
          <a:ln w="12700">
            <a:miter lim="400000"/>
          </a:ln>
        </p:spPr>
        <p:txBody>
          <a:bodyPr lIns="19050" tIns="19050" rIns="19050" bIns="19050" anchor="ctr"/>
          <a:lstStyle/>
          <a:p>
            <a:pPr defTabSz="685800">
              <a:defRPr sz="3200"/>
            </a:pPr>
            <a:endParaRPr sz="1200">
              <a:solidFill>
                <a:srgbClr val="38364D"/>
              </a:solidFill>
            </a:endParaRPr>
          </a:p>
        </p:txBody>
      </p:sp>
      <p:sp>
        <p:nvSpPr>
          <p:cNvPr id="8" name="Shape 1410"/>
          <p:cNvSpPr/>
          <p:nvPr/>
        </p:nvSpPr>
        <p:spPr>
          <a:xfrm>
            <a:off x="5216434" y="2905846"/>
            <a:ext cx="1479624" cy="1377615"/>
          </a:xfrm>
          <a:prstGeom prst="roundRect">
            <a:avLst>
              <a:gd name="adj" fmla="val 0"/>
            </a:avLst>
          </a:prstGeom>
          <a:solidFill>
            <a:srgbClr val="EEEEEE"/>
          </a:solidFill>
          <a:ln w="12700">
            <a:miter lim="400000"/>
          </a:ln>
        </p:spPr>
        <p:txBody>
          <a:bodyPr lIns="19050" tIns="19050" rIns="19050" bIns="19050" anchor="ctr"/>
          <a:lstStyle/>
          <a:p>
            <a:pPr defTabSz="685800">
              <a:defRPr sz="3200"/>
            </a:pPr>
            <a:endParaRPr sz="1200">
              <a:solidFill>
                <a:srgbClr val="38364D"/>
              </a:solidFill>
            </a:endParaRPr>
          </a:p>
        </p:txBody>
      </p:sp>
      <p:sp>
        <p:nvSpPr>
          <p:cNvPr id="9" name="Shape 1411"/>
          <p:cNvSpPr/>
          <p:nvPr/>
        </p:nvSpPr>
        <p:spPr>
          <a:xfrm>
            <a:off x="5216434" y="946773"/>
            <a:ext cx="1479624" cy="1729319"/>
          </a:xfrm>
          <a:prstGeom prst="roundRect">
            <a:avLst>
              <a:gd name="adj" fmla="val 0"/>
            </a:avLst>
          </a:prstGeom>
          <a:solidFill>
            <a:srgbClr val="EEEEEE"/>
          </a:solidFill>
          <a:ln w="12700">
            <a:miter lim="400000"/>
          </a:ln>
        </p:spPr>
        <p:txBody>
          <a:bodyPr lIns="19050" tIns="19050" rIns="19050" bIns="19050" anchor="ctr"/>
          <a:lstStyle/>
          <a:p>
            <a:pPr defTabSz="685800">
              <a:defRPr sz="3200"/>
            </a:pPr>
            <a:endParaRPr sz="1200">
              <a:solidFill>
                <a:srgbClr val="38364D"/>
              </a:solidFill>
            </a:endParaRPr>
          </a:p>
        </p:txBody>
      </p:sp>
      <p:sp>
        <p:nvSpPr>
          <p:cNvPr id="10" name="Shape 1413"/>
          <p:cNvSpPr/>
          <p:nvPr/>
        </p:nvSpPr>
        <p:spPr>
          <a:xfrm>
            <a:off x="458252" y="341809"/>
            <a:ext cx="8270878" cy="510806"/>
          </a:xfrm>
          <a:prstGeom prst="rect">
            <a:avLst/>
          </a:prstGeom>
          <a:ln w="12700">
            <a:miter lim="400000"/>
          </a:ln>
          <a:extLst>
            <a:ext uri="{C572A759-6A51-4108-AA02-DFA0A04FC94B}">
              <ma14:wrappingTextBoxFlag xmlns:ma14="http://schemas.microsoft.com/office/mac/drawingml/2011/main" val="1"/>
            </a:ext>
          </a:extLst>
        </p:spPr>
        <p:txBody>
          <a:bodyPr lIns="17145" rIns="17145">
            <a:normAutofit lnSpcReduction="10000"/>
          </a:bodyPr>
          <a:lstStyle>
            <a:lvl1pPr algn="l">
              <a:lnSpc>
                <a:spcPct val="90000"/>
              </a:lnSpc>
              <a:defRPr sz="9000" b="1" spc="-180">
                <a:solidFill>
                  <a:srgbClr val="FFFFFF"/>
                </a:solidFill>
                <a:latin typeface="Arial"/>
                <a:ea typeface="Arial"/>
                <a:cs typeface="Arial"/>
                <a:sym typeface="Arial"/>
              </a:defRPr>
            </a:lvl1pPr>
          </a:lstStyle>
          <a:p>
            <a:pPr defTabSz="685800">
              <a:defRPr>
                <a:solidFill>
                  <a:srgbClr val="0078E3">
                    <a:hueOff val="1596135"/>
                    <a:satOff val="-79831"/>
                    <a:lumOff val="-12260"/>
                  </a:srgbClr>
                </a:solidFill>
              </a:defRPr>
            </a:pPr>
            <a:r>
              <a:rPr lang="en-CA" sz="3375" dirty="0" smtClean="0">
                <a:solidFill>
                  <a:schemeClr val="accent5"/>
                </a:solidFill>
              </a:rPr>
              <a:t>CA Has “Gotten”</a:t>
            </a:r>
            <a:r>
              <a:rPr lang="en-CA" sz="3375" dirty="0" smtClean="0">
                <a:solidFill>
                  <a:schemeClr val="accent5"/>
                </a:solidFill>
              </a:rPr>
              <a:t> </a:t>
            </a:r>
            <a:r>
              <a:rPr lang="en-CA" sz="3375" dirty="0" smtClean="0">
                <a:solidFill>
                  <a:schemeClr val="accent5"/>
                </a:solidFill>
              </a:rPr>
              <a:t>Agile </a:t>
            </a:r>
            <a:r>
              <a:rPr lang="is-IS" sz="3375" dirty="0" smtClean="0">
                <a:solidFill>
                  <a:schemeClr val="accent5"/>
                </a:solidFill>
              </a:rPr>
              <a:t>…</a:t>
            </a:r>
            <a:endParaRPr sz="3375" dirty="0">
              <a:solidFill>
                <a:schemeClr val="accent5"/>
              </a:solidFill>
            </a:endParaRPr>
          </a:p>
        </p:txBody>
      </p:sp>
      <p:sp>
        <p:nvSpPr>
          <p:cNvPr id="11" name="Shape 1414"/>
          <p:cNvSpPr/>
          <p:nvPr/>
        </p:nvSpPr>
        <p:spPr>
          <a:xfrm>
            <a:off x="568496" y="4497022"/>
            <a:ext cx="7308011" cy="412934"/>
          </a:xfrm>
          <a:prstGeom prst="rect">
            <a:avLst/>
          </a:prstGeom>
          <a:ln w="12700">
            <a:miter lim="400000"/>
          </a:ln>
          <a:extLst>
            <a:ext uri="{C572A759-6A51-4108-AA02-DFA0A04FC94B}">
              <ma14:wrappingTextBoxFlag xmlns:ma14="http://schemas.microsoft.com/office/mac/drawingml/2011/main" val="1"/>
            </a:ext>
          </a:extLst>
        </p:spPr>
        <p:txBody>
          <a:bodyPr wrap="square" lIns="17145" rIns="17145">
            <a:spAutoFit/>
          </a:bodyPr>
          <a:lstStyle/>
          <a:p>
            <a:pPr defTabSz="914411">
              <a:lnSpc>
                <a:spcPct val="80000"/>
              </a:lnSpc>
              <a:defRPr sz="1300" baseline="29846">
                <a:solidFill>
                  <a:srgbClr val="FFFFFF"/>
                </a:solidFill>
                <a:latin typeface="Arial"/>
                <a:ea typeface="Arial"/>
                <a:cs typeface="Arial"/>
                <a:sym typeface="Arial"/>
              </a:defRPr>
            </a:pPr>
            <a:r>
              <a:rPr sz="488" baseline="29846" dirty="0">
                <a:solidFill>
                  <a:srgbClr val="FFFFFF"/>
                </a:solidFill>
                <a:ea typeface="Arial"/>
                <a:cs typeface="Arial"/>
                <a:sym typeface="Arial"/>
              </a:rPr>
              <a:t>1Magic Quadrant for Full Life Cycle API Management,” Paolo Maliverno and Mark O’Neill, October 27, 2016</a:t>
            </a:r>
          </a:p>
          <a:p>
            <a:pPr defTabSz="914411">
              <a:lnSpc>
                <a:spcPct val="80000"/>
              </a:lnSpc>
              <a:defRPr sz="1300" baseline="29846">
                <a:solidFill>
                  <a:srgbClr val="FFFFFF"/>
                </a:solidFill>
                <a:latin typeface="Arial"/>
                <a:ea typeface="Arial"/>
                <a:cs typeface="Arial"/>
                <a:sym typeface="Arial"/>
              </a:defRPr>
            </a:pPr>
            <a:r>
              <a:rPr sz="488" baseline="29846" dirty="0">
                <a:solidFill>
                  <a:srgbClr val="FFFFFF"/>
                </a:solidFill>
                <a:ea typeface="Arial"/>
                <a:cs typeface="Arial"/>
                <a:sym typeface="Arial"/>
              </a:rPr>
              <a:t>2Magic Quadrant for IT Project and Portfolio Management Software Applications, Worldwide,” Daniel B Stang, Robert A Handler, Teresa Jones, May 24, 2016</a:t>
            </a:r>
          </a:p>
          <a:p>
            <a:pPr defTabSz="914411">
              <a:lnSpc>
                <a:spcPct val="80000"/>
              </a:lnSpc>
              <a:defRPr sz="1300" baseline="29846">
                <a:solidFill>
                  <a:srgbClr val="FFFFFF"/>
                </a:solidFill>
                <a:latin typeface="Arial"/>
                <a:ea typeface="Arial"/>
                <a:cs typeface="Arial"/>
                <a:sym typeface="Arial"/>
              </a:defRPr>
            </a:pPr>
            <a:r>
              <a:rPr sz="488" baseline="29846" dirty="0">
                <a:solidFill>
                  <a:srgbClr val="FFFFFF"/>
                </a:solidFill>
                <a:ea typeface="Arial"/>
                <a:cs typeface="Arial"/>
                <a:sym typeface="Arial"/>
              </a:rPr>
              <a:t>3Magic Quadrant for Application Release Automation, Colin Fletcher, David Williams, Laurie Wurtser, August 1, 2016</a:t>
            </a:r>
          </a:p>
          <a:p>
            <a:pPr defTabSz="914411">
              <a:lnSpc>
                <a:spcPct val="80000"/>
              </a:lnSpc>
              <a:defRPr sz="1300" baseline="29846">
                <a:solidFill>
                  <a:srgbClr val="FFFFFF"/>
                </a:solidFill>
                <a:latin typeface="Arial"/>
                <a:ea typeface="Arial"/>
                <a:cs typeface="Arial"/>
                <a:sym typeface="Arial"/>
              </a:defRPr>
            </a:pPr>
            <a:r>
              <a:rPr sz="488" baseline="29846" dirty="0">
                <a:solidFill>
                  <a:srgbClr val="FFFFFF"/>
                </a:solidFill>
                <a:ea typeface="Arial"/>
                <a:cs typeface="Arial"/>
                <a:sym typeface="Arial"/>
              </a:rPr>
              <a:t>4Magic Quadrant for Integrated IT Portfolio Analysis Applications, 2015,” Daniel B. Stang and Stefan Van Der Zijden , November 22, 2016</a:t>
            </a:r>
          </a:p>
          <a:p>
            <a:pPr defTabSz="914411">
              <a:lnSpc>
                <a:spcPct val="80000"/>
              </a:lnSpc>
              <a:defRPr sz="1300" baseline="29846">
                <a:solidFill>
                  <a:srgbClr val="FFFFFF"/>
                </a:solidFill>
                <a:latin typeface="Arial"/>
                <a:ea typeface="Arial"/>
                <a:cs typeface="Arial"/>
                <a:sym typeface="Arial"/>
              </a:defRPr>
            </a:pPr>
            <a:r>
              <a:rPr sz="488" baseline="29846" dirty="0">
                <a:solidFill>
                  <a:srgbClr val="FFFFFF"/>
                </a:solidFill>
                <a:ea typeface="Arial"/>
                <a:cs typeface="Arial"/>
                <a:sym typeface="Arial"/>
              </a:rPr>
              <a:t>5Magic Quadrant for Identity Governance and Administration,” Felix Gaehtgens, Brian Iverson, Perry Carpenter, Kevin Kampman, February 22, 2017 </a:t>
            </a:r>
            <a:endParaRPr lang="en-US" sz="488" baseline="29846" dirty="0">
              <a:solidFill>
                <a:srgbClr val="FFFFFF"/>
              </a:solidFill>
              <a:ea typeface="Arial"/>
              <a:cs typeface="Arial"/>
              <a:sym typeface="Arial"/>
            </a:endParaRPr>
          </a:p>
          <a:p>
            <a:pPr defTabSz="914411">
              <a:lnSpc>
                <a:spcPct val="80000"/>
              </a:lnSpc>
              <a:defRPr sz="1300">
                <a:solidFill>
                  <a:srgbClr val="FFFFFF"/>
                </a:solidFill>
                <a:latin typeface="Arial"/>
                <a:ea typeface="Arial"/>
                <a:cs typeface="Arial"/>
                <a:sym typeface="Arial"/>
              </a:defRPr>
            </a:pPr>
            <a:r>
              <a:rPr lang="en-US" sz="488" baseline="30000" dirty="0">
                <a:solidFill>
                  <a:srgbClr val="FFFFFF"/>
                </a:solidFill>
                <a:ea typeface="Arial"/>
                <a:cs typeface="Arial"/>
                <a:sym typeface="Arial"/>
              </a:rPr>
              <a:t>6Magic Quadrant for Enterprise Agile Planning Tools, “Thomas E Murphy, Mike West, Keith James Mann, April 27, 2017  </a:t>
            </a:r>
          </a:p>
          <a:p>
            <a:pPr defTabSz="914411">
              <a:lnSpc>
                <a:spcPct val="80000"/>
              </a:lnSpc>
              <a:defRPr sz="1300">
                <a:solidFill>
                  <a:srgbClr val="FFFFFF"/>
                </a:solidFill>
                <a:latin typeface="Arial"/>
                <a:ea typeface="Arial"/>
                <a:cs typeface="Arial"/>
                <a:sym typeface="Arial"/>
              </a:defRPr>
            </a:pPr>
            <a:r>
              <a:rPr sz="488" baseline="30000" dirty="0">
                <a:solidFill>
                  <a:srgbClr val="FFFFFF"/>
                </a:solidFill>
                <a:ea typeface="Arial"/>
                <a:cs typeface="Arial"/>
                <a:sym typeface="Aria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 </a:t>
            </a:r>
          </a:p>
        </p:txBody>
      </p:sp>
      <p:sp>
        <p:nvSpPr>
          <p:cNvPr id="12" name="Shape 1415"/>
          <p:cNvSpPr/>
          <p:nvPr/>
        </p:nvSpPr>
        <p:spPr>
          <a:xfrm>
            <a:off x="6842409" y="961047"/>
            <a:ext cx="1562448" cy="365885"/>
          </a:xfrm>
          <a:prstGeom prst="roundRect">
            <a:avLst>
              <a:gd name="adj" fmla="val 0"/>
            </a:avLst>
          </a:prstGeom>
          <a:solidFill>
            <a:srgbClr val="9745D8"/>
          </a:solidFill>
          <a:ln w="12700">
            <a:miter lim="400000"/>
          </a:ln>
        </p:spPr>
        <p:txBody>
          <a:bodyPr lIns="19050" tIns="19050" rIns="19050" bIns="19050" anchor="ctr"/>
          <a:lstStyle/>
          <a:p>
            <a:pPr defTabSz="685800">
              <a:defRPr sz="3200"/>
            </a:pPr>
            <a:endParaRPr sz="1200">
              <a:solidFill>
                <a:srgbClr val="38364D"/>
              </a:solidFill>
            </a:endParaRPr>
          </a:p>
        </p:txBody>
      </p:sp>
      <p:sp>
        <p:nvSpPr>
          <p:cNvPr id="13" name="Shape 1416"/>
          <p:cNvSpPr/>
          <p:nvPr/>
        </p:nvSpPr>
        <p:spPr>
          <a:xfrm>
            <a:off x="6844079" y="2419612"/>
            <a:ext cx="1567302" cy="1863849"/>
          </a:xfrm>
          <a:prstGeom prst="roundRect">
            <a:avLst>
              <a:gd name="adj" fmla="val 0"/>
            </a:avLst>
          </a:prstGeom>
          <a:solidFill>
            <a:srgbClr val="EEEEEE"/>
          </a:solidFill>
          <a:ln w="12700">
            <a:miter lim="400000"/>
          </a:ln>
        </p:spPr>
        <p:txBody>
          <a:bodyPr lIns="19050" tIns="19050" rIns="19050" bIns="19050" anchor="ctr"/>
          <a:lstStyle/>
          <a:p>
            <a:pPr defTabSz="685800">
              <a:defRPr sz="3200"/>
            </a:pPr>
            <a:endParaRPr sz="1200">
              <a:solidFill>
                <a:srgbClr val="38364D"/>
              </a:solidFill>
            </a:endParaRPr>
          </a:p>
        </p:txBody>
      </p:sp>
      <p:sp>
        <p:nvSpPr>
          <p:cNvPr id="14" name="Shape 1436"/>
          <p:cNvSpPr/>
          <p:nvPr/>
        </p:nvSpPr>
        <p:spPr>
          <a:xfrm>
            <a:off x="3663463" y="1360655"/>
            <a:ext cx="1497740" cy="2647391"/>
          </a:xfrm>
          <a:prstGeom prst="rect">
            <a:avLst/>
          </a:prstGeom>
          <a:ln w="12700">
            <a:miter lim="400000"/>
          </a:ln>
          <a:extLst>
            <a:ext uri="{C572A759-6A51-4108-AA02-DFA0A04FC94B}">
              <ma14:wrappingTextBoxFlag xmlns:ma14="http://schemas.microsoft.com/office/mac/drawingml/2011/main" val="1"/>
            </a:ext>
          </a:extLst>
        </p:spPr>
        <p:txBody>
          <a:bodyPr lIns="17145" rIns="17145">
            <a:spAutoFit/>
          </a:bodyPr>
          <a:lstStyle/>
          <a:p>
            <a:pPr defTabSz="685800">
              <a:lnSpc>
                <a:spcPct val="107000"/>
              </a:lnSpc>
              <a:spcBef>
                <a:spcPts val="375"/>
              </a:spcBef>
              <a:defRPr sz="2800" b="1">
                <a:solidFill>
                  <a:srgbClr val="0078E3">
                    <a:hueOff val="1596135"/>
                    <a:satOff val="-79831"/>
                    <a:lumOff val="-12260"/>
                  </a:srgbClr>
                </a:solidFill>
                <a:latin typeface="Arial"/>
                <a:ea typeface="Arial"/>
                <a:cs typeface="Arial"/>
                <a:sym typeface="Arial"/>
              </a:defRPr>
            </a:pPr>
            <a:r>
              <a:rPr sz="1050" b="1" dirty="0">
                <a:solidFill>
                  <a:srgbClr val="0078E3">
                    <a:hueOff val="1596135"/>
                    <a:satOff val="-79831"/>
                    <a:lumOff val="-12260"/>
                  </a:srgbClr>
                </a:solidFill>
                <a:ea typeface="Arial"/>
                <a:cs typeface="Arial"/>
                <a:sym typeface="Arial"/>
              </a:rPr>
              <a:t>Gartner names CA                       a Leader in:</a:t>
            </a:r>
          </a:p>
          <a:p>
            <a:pPr marL="108347" indent="-108347" defTabSz="685800">
              <a:lnSpc>
                <a:spcPct val="107000"/>
              </a:lnSpc>
              <a:spcBef>
                <a:spcPts val="375"/>
              </a:spcBef>
              <a:buSzPct val="100000"/>
              <a:buFont typeface="Arial"/>
              <a:buChar char="•"/>
              <a:tabLst>
                <a:tab pos="171450" algn="l"/>
              </a:tabLst>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API Management</a:t>
            </a:r>
            <a:r>
              <a:rPr sz="1050" baseline="30000" dirty="0">
                <a:solidFill>
                  <a:srgbClr val="0078E3">
                    <a:hueOff val="1596135"/>
                    <a:satOff val="-79831"/>
                    <a:lumOff val="-12260"/>
                  </a:srgbClr>
                </a:solidFill>
                <a:ea typeface="Arial"/>
                <a:cs typeface="Arial"/>
                <a:sym typeface="Arial"/>
              </a:rPr>
              <a:t>1</a:t>
            </a:r>
          </a:p>
          <a:p>
            <a:pPr marL="108347" indent="-108347" defTabSz="685800">
              <a:lnSpc>
                <a:spcPct val="107000"/>
              </a:lnSpc>
              <a:spcBef>
                <a:spcPts val="375"/>
              </a:spcBef>
              <a:buSzPct val="100000"/>
              <a:buFont typeface="Arial"/>
              <a:buChar char="•"/>
              <a:tabLst>
                <a:tab pos="171450" algn="l"/>
              </a:tabLst>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Project and Portfolio Management</a:t>
            </a:r>
            <a:r>
              <a:rPr sz="1050" baseline="30000" dirty="0">
                <a:solidFill>
                  <a:srgbClr val="0078E3">
                    <a:hueOff val="1596135"/>
                    <a:satOff val="-79831"/>
                    <a:lumOff val="-12260"/>
                  </a:srgbClr>
                </a:solidFill>
                <a:ea typeface="Arial"/>
                <a:cs typeface="Arial"/>
                <a:sym typeface="Arial"/>
              </a:rPr>
              <a:t>2</a:t>
            </a:r>
          </a:p>
          <a:p>
            <a:pPr marL="108347" indent="-108347" defTabSz="685800">
              <a:lnSpc>
                <a:spcPct val="107000"/>
              </a:lnSpc>
              <a:spcBef>
                <a:spcPts val="375"/>
              </a:spcBef>
              <a:buSzPct val="100000"/>
              <a:buFont typeface="Arial"/>
              <a:buChar char="•"/>
              <a:tabLst>
                <a:tab pos="171450" algn="l"/>
              </a:tabLst>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Application Release Automation</a:t>
            </a:r>
            <a:r>
              <a:rPr sz="1050" baseline="30000" dirty="0">
                <a:solidFill>
                  <a:srgbClr val="0078E3">
                    <a:hueOff val="1596135"/>
                    <a:satOff val="-79831"/>
                    <a:lumOff val="-12260"/>
                  </a:srgbClr>
                </a:solidFill>
                <a:ea typeface="Arial"/>
                <a:cs typeface="Arial"/>
                <a:sym typeface="Arial"/>
              </a:rPr>
              <a:t>3</a:t>
            </a:r>
          </a:p>
          <a:p>
            <a:pPr marL="108347" indent="-108347" defTabSz="685800">
              <a:lnSpc>
                <a:spcPct val="107000"/>
              </a:lnSpc>
              <a:spcBef>
                <a:spcPts val="375"/>
              </a:spcBef>
              <a:buSzPct val="100000"/>
              <a:buFont typeface="Arial"/>
              <a:buChar char="•"/>
              <a:tabLst>
                <a:tab pos="171450" algn="l"/>
              </a:tabLst>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IT Portfolio Analysis Applications</a:t>
            </a:r>
            <a:r>
              <a:rPr sz="1050" baseline="30000" dirty="0">
                <a:solidFill>
                  <a:srgbClr val="0078E3">
                    <a:hueOff val="1596135"/>
                    <a:satOff val="-79831"/>
                    <a:lumOff val="-12260"/>
                  </a:srgbClr>
                </a:solidFill>
                <a:ea typeface="Arial"/>
                <a:cs typeface="Arial"/>
                <a:sym typeface="Arial"/>
              </a:rPr>
              <a:t>4</a:t>
            </a:r>
          </a:p>
          <a:p>
            <a:pPr marL="108347" indent="-108347" defTabSz="685800">
              <a:lnSpc>
                <a:spcPct val="107000"/>
              </a:lnSpc>
              <a:spcBef>
                <a:spcPts val="375"/>
              </a:spcBef>
              <a:buSzPct val="100000"/>
              <a:buFont typeface="Arial"/>
              <a:buChar char="•"/>
              <a:tabLst>
                <a:tab pos="171450" algn="l"/>
              </a:tabLst>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Identity Governance and Administration</a:t>
            </a:r>
            <a:r>
              <a:rPr sz="1050" baseline="30000" dirty="0">
                <a:solidFill>
                  <a:srgbClr val="0078E3">
                    <a:hueOff val="1596135"/>
                    <a:satOff val="-79831"/>
                    <a:lumOff val="-12260"/>
                  </a:srgbClr>
                </a:solidFill>
                <a:ea typeface="Arial"/>
                <a:cs typeface="Arial"/>
                <a:sym typeface="Arial"/>
              </a:rPr>
              <a:t>5</a:t>
            </a:r>
            <a:endParaRPr lang="en-US" sz="1050" baseline="30000" dirty="0">
              <a:solidFill>
                <a:srgbClr val="0078E3">
                  <a:hueOff val="1596135"/>
                  <a:satOff val="-79831"/>
                  <a:lumOff val="-12260"/>
                </a:srgbClr>
              </a:solidFill>
              <a:ea typeface="Arial"/>
              <a:cs typeface="Arial"/>
              <a:sym typeface="Arial"/>
            </a:endParaRPr>
          </a:p>
          <a:p>
            <a:pPr marL="108347" indent="-108347" defTabSz="685800">
              <a:lnSpc>
                <a:spcPct val="107000"/>
              </a:lnSpc>
              <a:spcBef>
                <a:spcPts val="375"/>
              </a:spcBef>
              <a:buSzPct val="100000"/>
              <a:buFont typeface="Arial"/>
              <a:buChar char="•"/>
              <a:tabLst>
                <a:tab pos="171450" algn="l"/>
              </a:tabLst>
              <a:defRPr sz="2800">
                <a:solidFill>
                  <a:srgbClr val="0078E3">
                    <a:hueOff val="1596135"/>
                    <a:satOff val="-79831"/>
                    <a:lumOff val="-12260"/>
                  </a:srgbClr>
                </a:solidFill>
                <a:latin typeface="Arial"/>
                <a:ea typeface="Arial"/>
                <a:cs typeface="Arial"/>
                <a:sym typeface="Arial"/>
              </a:defRPr>
            </a:pPr>
            <a:r>
              <a:rPr lang="en-US" sz="1050" dirty="0">
                <a:solidFill>
                  <a:srgbClr val="0078E3">
                    <a:hueOff val="1596135"/>
                    <a:satOff val="-79831"/>
                    <a:lumOff val="-12260"/>
                  </a:srgbClr>
                </a:solidFill>
                <a:ea typeface="Arial"/>
                <a:cs typeface="Arial"/>
                <a:sym typeface="Arial"/>
              </a:rPr>
              <a:t>Enterprise Agile Planning Tools</a:t>
            </a:r>
            <a:r>
              <a:rPr lang="en-US" sz="1050" baseline="30000" dirty="0">
                <a:solidFill>
                  <a:srgbClr val="0078E3">
                    <a:hueOff val="1596135"/>
                    <a:satOff val="-79831"/>
                    <a:lumOff val="-12260"/>
                  </a:srgbClr>
                </a:solidFill>
                <a:ea typeface="Arial"/>
                <a:cs typeface="Arial"/>
                <a:sym typeface="Arial"/>
              </a:rPr>
              <a:t>6</a:t>
            </a:r>
          </a:p>
        </p:txBody>
      </p:sp>
      <p:sp>
        <p:nvSpPr>
          <p:cNvPr id="15" name="Shape 1437"/>
          <p:cNvSpPr/>
          <p:nvPr/>
        </p:nvSpPr>
        <p:spPr>
          <a:xfrm>
            <a:off x="5302397" y="1386751"/>
            <a:ext cx="1416716" cy="1232132"/>
          </a:xfrm>
          <a:prstGeom prst="rect">
            <a:avLst/>
          </a:prstGeom>
          <a:ln w="12700">
            <a:miter lim="400000"/>
          </a:ln>
          <a:extLst>
            <a:ext uri="{C572A759-6A51-4108-AA02-DFA0A04FC94B}">
              <ma14:wrappingTextBoxFlag xmlns:ma14="http://schemas.microsoft.com/office/mac/drawingml/2011/main" val="1"/>
            </a:ext>
          </a:extLst>
        </p:spPr>
        <p:txBody>
          <a:bodyPr lIns="17145" rIns="17145">
            <a:spAutoFit/>
          </a:bodyPr>
          <a:lstStyle/>
          <a:p>
            <a:pPr defTabSz="685800">
              <a:lnSpc>
                <a:spcPct val="107000"/>
              </a:lnSpc>
              <a:spcBef>
                <a:spcPts val="375"/>
              </a:spcBef>
              <a:defRPr sz="2800" b="1">
                <a:solidFill>
                  <a:srgbClr val="0078E3">
                    <a:hueOff val="1596135"/>
                    <a:satOff val="-79831"/>
                    <a:lumOff val="-12260"/>
                  </a:srgbClr>
                </a:solidFill>
                <a:latin typeface="Arial"/>
                <a:ea typeface="Arial"/>
                <a:cs typeface="Arial"/>
                <a:sym typeface="Arial"/>
              </a:defRPr>
            </a:pPr>
            <a:r>
              <a:rPr sz="1050" b="1" dirty="0">
                <a:solidFill>
                  <a:srgbClr val="0078E3">
                    <a:hueOff val="1596135"/>
                    <a:satOff val="-79831"/>
                    <a:lumOff val="-12260"/>
                  </a:srgbClr>
                </a:solidFill>
                <a:ea typeface="Arial"/>
                <a:cs typeface="Arial"/>
                <a:sym typeface="Arial"/>
              </a:rPr>
              <a:t>Forrester names</a:t>
            </a:r>
            <a:r>
              <a:rPr sz="938" b="1" dirty="0">
                <a:solidFill>
                  <a:srgbClr val="0078E3">
                    <a:hueOff val="1596135"/>
                    <a:satOff val="-79831"/>
                    <a:lumOff val="-12260"/>
                  </a:srgbClr>
                </a:solidFill>
                <a:ea typeface="Arial"/>
                <a:cs typeface="Arial"/>
                <a:sym typeface="Arial"/>
              </a:rPr>
              <a:t> </a:t>
            </a:r>
            <a:r>
              <a:rPr sz="1050" b="1" dirty="0">
                <a:solidFill>
                  <a:srgbClr val="0078E3">
                    <a:hueOff val="1596135"/>
                    <a:satOff val="-79831"/>
                    <a:lumOff val="-12260"/>
                  </a:srgbClr>
                </a:solidFill>
                <a:ea typeface="Arial"/>
                <a:cs typeface="Arial"/>
                <a:sym typeface="Arial"/>
              </a:rPr>
              <a:t>CA                a Leader in:</a:t>
            </a:r>
          </a:p>
          <a:p>
            <a:pPr marL="108347" indent="-108347" defTabSz="685800">
              <a:lnSpc>
                <a:spcPct val="107000"/>
              </a:lnSpc>
              <a:spcBef>
                <a:spcPts val="375"/>
              </a:spcBef>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API Management</a:t>
            </a:r>
            <a:r>
              <a:rPr lang="en-US" sz="1050" baseline="30000" dirty="0">
                <a:solidFill>
                  <a:srgbClr val="0078E3">
                    <a:hueOff val="1596135"/>
                    <a:satOff val="-79831"/>
                    <a:lumOff val="-12260"/>
                  </a:srgbClr>
                </a:solidFill>
                <a:ea typeface="Arial"/>
                <a:cs typeface="Arial"/>
                <a:sym typeface="Arial"/>
              </a:rPr>
              <a:t>7</a:t>
            </a:r>
            <a:endParaRPr sz="1050" baseline="30000" dirty="0">
              <a:solidFill>
                <a:srgbClr val="0078E3">
                  <a:hueOff val="1596135"/>
                  <a:satOff val="-79831"/>
                  <a:lumOff val="-12260"/>
                </a:srgbClr>
              </a:solidFill>
              <a:ea typeface="Arial"/>
              <a:cs typeface="Arial"/>
              <a:sym typeface="Arial"/>
            </a:endParaRPr>
          </a:p>
          <a:p>
            <a:pPr marL="108347" indent="-108347" defTabSz="685800">
              <a:lnSpc>
                <a:spcPct val="107000"/>
              </a:lnSpc>
              <a:spcBef>
                <a:spcPts val="375"/>
              </a:spcBef>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Application Performance Management</a:t>
            </a:r>
            <a:r>
              <a:rPr lang="en-US" sz="1050" baseline="30000" dirty="0">
                <a:solidFill>
                  <a:srgbClr val="0078E3">
                    <a:hueOff val="1596135"/>
                    <a:satOff val="-79831"/>
                    <a:lumOff val="-12260"/>
                  </a:srgbClr>
                </a:solidFill>
                <a:ea typeface="Arial"/>
                <a:cs typeface="Arial"/>
                <a:sym typeface="Arial"/>
              </a:rPr>
              <a:t>8</a:t>
            </a:r>
            <a:endParaRPr sz="1050" baseline="30000" dirty="0">
              <a:solidFill>
                <a:srgbClr val="0078E3">
                  <a:hueOff val="1596135"/>
                  <a:satOff val="-79831"/>
                  <a:lumOff val="-12260"/>
                </a:srgbClr>
              </a:solidFill>
              <a:ea typeface="Arial"/>
              <a:cs typeface="Arial"/>
              <a:sym typeface="Arial"/>
            </a:endParaRPr>
          </a:p>
        </p:txBody>
      </p:sp>
      <p:sp>
        <p:nvSpPr>
          <p:cNvPr id="16" name="Shape 1438"/>
          <p:cNvSpPr/>
          <p:nvPr/>
        </p:nvSpPr>
        <p:spPr>
          <a:xfrm>
            <a:off x="3492221" y="946773"/>
            <a:ext cx="1567302" cy="365885"/>
          </a:xfrm>
          <a:prstGeom prst="roundRect">
            <a:avLst>
              <a:gd name="adj" fmla="val 0"/>
            </a:avLst>
          </a:prstGeom>
          <a:solidFill>
            <a:srgbClr val="9745D8"/>
          </a:solidFill>
          <a:ln w="12700">
            <a:miter lim="400000"/>
          </a:ln>
        </p:spPr>
        <p:txBody>
          <a:bodyPr lIns="19050" tIns="19050" rIns="19050" bIns="19050" anchor="ctr"/>
          <a:lstStyle/>
          <a:p>
            <a:pPr defTabSz="685800">
              <a:defRPr sz="3200"/>
            </a:pPr>
            <a:endParaRPr sz="1200">
              <a:solidFill>
                <a:srgbClr val="38364D"/>
              </a:solidFill>
            </a:endParaRPr>
          </a:p>
        </p:txBody>
      </p:sp>
      <p:sp>
        <p:nvSpPr>
          <p:cNvPr id="17" name="Shape 1439"/>
          <p:cNvSpPr/>
          <p:nvPr/>
        </p:nvSpPr>
        <p:spPr>
          <a:xfrm>
            <a:off x="3756045" y="1006192"/>
            <a:ext cx="1039652" cy="227996"/>
          </a:xfrm>
          <a:prstGeom prst="rect">
            <a:avLst/>
          </a:prstGeom>
          <a:ln w="12700">
            <a:miter lim="400000"/>
          </a:ln>
          <a:extLst>
            <a:ext uri="{C572A759-6A51-4108-AA02-DFA0A04FC94B}">
              <ma14:wrappingTextBoxFlag xmlns:ma14="http://schemas.microsoft.com/office/mac/drawingml/2011/main" val="1"/>
            </a:ext>
          </a:extLst>
        </p:spPr>
        <p:txBody>
          <a:bodyPr lIns="12851" tIns="12851" rIns="12851" bIns="12851" anchor="ctr">
            <a:spAutoFit/>
          </a:bodyPr>
          <a:lstStyle>
            <a:lvl1pPr defTabSz="2438430">
              <a:defRPr sz="3500" b="1">
                <a:solidFill>
                  <a:srgbClr val="FFFFFF"/>
                </a:solidFill>
                <a:latin typeface="Helvetica"/>
                <a:ea typeface="Helvetica"/>
                <a:cs typeface="Helvetica"/>
                <a:sym typeface="Helvetica"/>
              </a:defRPr>
            </a:lvl1pPr>
          </a:lstStyle>
          <a:p>
            <a:pPr algn="ctr"/>
            <a:r>
              <a:rPr sz="1313" dirty="0"/>
              <a:t>Gartner</a:t>
            </a:r>
          </a:p>
        </p:txBody>
      </p:sp>
      <p:sp>
        <p:nvSpPr>
          <p:cNvPr id="18" name="Shape 1440"/>
          <p:cNvSpPr/>
          <p:nvPr/>
        </p:nvSpPr>
        <p:spPr>
          <a:xfrm>
            <a:off x="5215532" y="946773"/>
            <a:ext cx="1481428" cy="365885"/>
          </a:xfrm>
          <a:prstGeom prst="roundRect">
            <a:avLst>
              <a:gd name="adj" fmla="val 0"/>
            </a:avLst>
          </a:prstGeom>
          <a:solidFill>
            <a:srgbClr val="9745D8"/>
          </a:solidFill>
          <a:ln w="12700">
            <a:miter lim="400000"/>
          </a:ln>
        </p:spPr>
        <p:txBody>
          <a:bodyPr lIns="19050" tIns="19050" rIns="19050" bIns="19050" anchor="ctr"/>
          <a:lstStyle/>
          <a:p>
            <a:pPr defTabSz="685800">
              <a:defRPr sz="3200"/>
            </a:pPr>
            <a:endParaRPr sz="1200">
              <a:solidFill>
                <a:srgbClr val="38364D"/>
              </a:solidFill>
            </a:endParaRPr>
          </a:p>
        </p:txBody>
      </p:sp>
      <p:sp>
        <p:nvSpPr>
          <p:cNvPr id="19" name="Shape 1441"/>
          <p:cNvSpPr/>
          <p:nvPr/>
        </p:nvSpPr>
        <p:spPr>
          <a:xfrm>
            <a:off x="5445945" y="1006192"/>
            <a:ext cx="1039652" cy="227996"/>
          </a:xfrm>
          <a:prstGeom prst="rect">
            <a:avLst/>
          </a:prstGeom>
          <a:ln w="12700">
            <a:miter lim="400000"/>
          </a:ln>
          <a:extLst>
            <a:ext uri="{C572A759-6A51-4108-AA02-DFA0A04FC94B}">
              <ma14:wrappingTextBoxFlag xmlns:ma14="http://schemas.microsoft.com/office/mac/drawingml/2011/main" val="1"/>
            </a:ext>
          </a:extLst>
        </p:spPr>
        <p:txBody>
          <a:bodyPr lIns="12851" tIns="12851" rIns="12851" bIns="12851" anchor="ctr">
            <a:spAutoFit/>
          </a:bodyPr>
          <a:lstStyle>
            <a:lvl1pPr defTabSz="2438430">
              <a:defRPr sz="3500" b="1">
                <a:solidFill>
                  <a:srgbClr val="FFFFFF"/>
                </a:solidFill>
                <a:latin typeface="Helvetica"/>
                <a:ea typeface="Helvetica"/>
                <a:cs typeface="Helvetica"/>
                <a:sym typeface="Helvetica"/>
              </a:defRPr>
            </a:lvl1pPr>
          </a:lstStyle>
          <a:p>
            <a:pPr algn="ctr"/>
            <a:r>
              <a:rPr sz="1313" dirty="0"/>
              <a:t>Forrester</a:t>
            </a:r>
          </a:p>
        </p:txBody>
      </p:sp>
      <p:sp>
        <p:nvSpPr>
          <p:cNvPr id="20" name="Shape 1442"/>
          <p:cNvSpPr/>
          <p:nvPr/>
        </p:nvSpPr>
        <p:spPr>
          <a:xfrm>
            <a:off x="6954837" y="994362"/>
            <a:ext cx="1456160" cy="227996"/>
          </a:xfrm>
          <a:prstGeom prst="rect">
            <a:avLst/>
          </a:prstGeom>
          <a:ln w="12700">
            <a:miter lim="400000"/>
          </a:ln>
          <a:extLst>
            <a:ext uri="{C572A759-6A51-4108-AA02-DFA0A04FC94B}">
              <ma14:wrappingTextBoxFlag xmlns:ma14="http://schemas.microsoft.com/office/mac/drawingml/2011/main" val="1"/>
            </a:ext>
          </a:extLst>
        </p:spPr>
        <p:txBody>
          <a:bodyPr wrap="square" lIns="12851" tIns="12851" rIns="12851" bIns="12851" anchor="ctr">
            <a:spAutoFit/>
          </a:bodyPr>
          <a:lstStyle>
            <a:lvl1pPr defTabSz="2438430">
              <a:defRPr sz="3500" b="1">
                <a:solidFill>
                  <a:srgbClr val="FFFFFF"/>
                </a:solidFill>
                <a:latin typeface="Helvetica"/>
                <a:ea typeface="Helvetica"/>
                <a:cs typeface="Helvetica"/>
                <a:sym typeface="Helvetica"/>
              </a:defRPr>
            </a:lvl1pPr>
          </a:lstStyle>
          <a:p>
            <a:r>
              <a:rPr sz="1313" dirty="0"/>
              <a:t>IDC Marketscape</a:t>
            </a:r>
          </a:p>
        </p:txBody>
      </p:sp>
      <p:sp>
        <p:nvSpPr>
          <p:cNvPr id="21" name="Shape 1443"/>
          <p:cNvSpPr/>
          <p:nvPr/>
        </p:nvSpPr>
        <p:spPr>
          <a:xfrm>
            <a:off x="6844079" y="2419612"/>
            <a:ext cx="1567302" cy="365885"/>
          </a:xfrm>
          <a:prstGeom prst="roundRect">
            <a:avLst>
              <a:gd name="adj" fmla="val 0"/>
            </a:avLst>
          </a:prstGeom>
          <a:solidFill>
            <a:srgbClr val="9745D8"/>
          </a:solidFill>
          <a:ln w="12700">
            <a:miter lim="400000"/>
          </a:ln>
        </p:spPr>
        <p:txBody>
          <a:bodyPr lIns="19050" tIns="19050" rIns="19050" bIns="19050" anchor="ctr"/>
          <a:lstStyle/>
          <a:p>
            <a:pPr defTabSz="685800">
              <a:defRPr sz="3200"/>
            </a:pPr>
            <a:endParaRPr sz="1200">
              <a:solidFill>
                <a:srgbClr val="38364D"/>
              </a:solidFill>
            </a:endParaRPr>
          </a:p>
        </p:txBody>
      </p:sp>
      <p:sp>
        <p:nvSpPr>
          <p:cNvPr id="22" name="Shape 1444"/>
          <p:cNvSpPr/>
          <p:nvPr/>
        </p:nvSpPr>
        <p:spPr>
          <a:xfrm>
            <a:off x="6769069" y="2479032"/>
            <a:ext cx="1735739" cy="227996"/>
          </a:xfrm>
          <a:prstGeom prst="rect">
            <a:avLst/>
          </a:prstGeom>
          <a:ln w="12700">
            <a:miter lim="400000"/>
          </a:ln>
          <a:extLst>
            <a:ext uri="{C572A759-6A51-4108-AA02-DFA0A04FC94B}">
              <ma14:wrappingTextBoxFlag xmlns:ma14="http://schemas.microsoft.com/office/mac/drawingml/2011/main" val="1"/>
            </a:ext>
          </a:extLst>
        </p:spPr>
        <p:txBody>
          <a:bodyPr lIns="12851" tIns="12851" rIns="12851" bIns="12851" anchor="ctr">
            <a:spAutoFit/>
          </a:bodyPr>
          <a:lstStyle>
            <a:lvl1pPr defTabSz="2438430">
              <a:defRPr sz="3500" b="1">
                <a:solidFill>
                  <a:srgbClr val="FFFFFF"/>
                </a:solidFill>
                <a:latin typeface="Helvetica"/>
                <a:ea typeface="Helvetica"/>
                <a:cs typeface="Helvetica"/>
                <a:sym typeface="Helvetica"/>
              </a:defRPr>
            </a:lvl1pPr>
          </a:lstStyle>
          <a:p>
            <a:pPr algn="ctr"/>
            <a:r>
              <a:rPr sz="1313" dirty="0"/>
              <a:t>KuppingerCole</a:t>
            </a:r>
          </a:p>
        </p:txBody>
      </p:sp>
      <p:sp>
        <p:nvSpPr>
          <p:cNvPr id="23" name="Shape 1445"/>
          <p:cNvSpPr/>
          <p:nvPr/>
        </p:nvSpPr>
        <p:spPr>
          <a:xfrm>
            <a:off x="5215532" y="2803044"/>
            <a:ext cx="1481428" cy="365885"/>
          </a:xfrm>
          <a:prstGeom prst="roundRect">
            <a:avLst>
              <a:gd name="adj" fmla="val 0"/>
            </a:avLst>
          </a:prstGeom>
          <a:solidFill>
            <a:srgbClr val="9745D8"/>
          </a:solidFill>
          <a:ln w="12700">
            <a:miter lim="400000"/>
          </a:ln>
        </p:spPr>
        <p:txBody>
          <a:bodyPr lIns="19050" tIns="19050" rIns="19050" bIns="19050" anchor="ctr"/>
          <a:lstStyle/>
          <a:p>
            <a:pPr defTabSz="685800">
              <a:defRPr sz="3200"/>
            </a:pPr>
            <a:endParaRPr sz="1200">
              <a:solidFill>
                <a:srgbClr val="38364D"/>
              </a:solidFill>
            </a:endParaRPr>
          </a:p>
        </p:txBody>
      </p:sp>
      <p:sp>
        <p:nvSpPr>
          <p:cNvPr id="24" name="Shape 1446"/>
          <p:cNvSpPr/>
          <p:nvPr/>
        </p:nvSpPr>
        <p:spPr>
          <a:xfrm>
            <a:off x="5428507" y="2862463"/>
            <a:ext cx="1039652" cy="227996"/>
          </a:xfrm>
          <a:prstGeom prst="rect">
            <a:avLst/>
          </a:prstGeom>
          <a:ln w="12700">
            <a:miter lim="400000"/>
          </a:ln>
          <a:extLst>
            <a:ext uri="{C572A759-6A51-4108-AA02-DFA0A04FC94B}">
              <ma14:wrappingTextBoxFlag xmlns:ma14="http://schemas.microsoft.com/office/mac/drawingml/2011/main" val="1"/>
            </a:ext>
          </a:extLst>
        </p:spPr>
        <p:txBody>
          <a:bodyPr lIns="12851" tIns="12851" rIns="12851" bIns="12851" anchor="ctr">
            <a:spAutoFit/>
          </a:bodyPr>
          <a:lstStyle>
            <a:lvl1pPr defTabSz="2438430">
              <a:defRPr sz="3500" b="1">
                <a:solidFill>
                  <a:srgbClr val="FFFFFF"/>
                </a:solidFill>
                <a:latin typeface="Helvetica"/>
                <a:ea typeface="Helvetica"/>
                <a:cs typeface="Helvetica"/>
                <a:sym typeface="Helvetica"/>
              </a:defRPr>
            </a:lvl1pPr>
          </a:lstStyle>
          <a:p>
            <a:pPr algn="ctr"/>
            <a:r>
              <a:rPr sz="1313" dirty="0"/>
              <a:t>Ovum</a:t>
            </a:r>
          </a:p>
        </p:txBody>
      </p:sp>
      <p:sp>
        <p:nvSpPr>
          <p:cNvPr id="25" name="Shape 1447"/>
          <p:cNvSpPr/>
          <p:nvPr/>
        </p:nvSpPr>
        <p:spPr>
          <a:xfrm>
            <a:off x="5303140" y="3241561"/>
            <a:ext cx="1415231" cy="1002839"/>
          </a:xfrm>
          <a:prstGeom prst="rect">
            <a:avLst/>
          </a:prstGeom>
          <a:ln w="12700">
            <a:miter lim="400000"/>
          </a:ln>
          <a:extLst>
            <a:ext uri="{C572A759-6A51-4108-AA02-DFA0A04FC94B}">
              <ma14:wrappingTextBoxFlag xmlns:ma14="http://schemas.microsoft.com/office/mac/drawingml/2011/main" val="1"/>
            </a:ext>
          </a:extLst>
        </p:spPr>
        <p:txBody>
          <a:bodyPr lIns="17145" rIns="17145">
            <a:spAutoFit/>
          </a:bodyPr>
          <a:lstStyle/>
          <a:p>
            <a:pPr defTabSz="171450">
              <a:spcBef>
                <a:spcPts val="375"/>
              </a:spcBef>
              <a:defRPr sz="2800" b="1">
                <a:solidFill>
                  <a:srgbClr val="0078E3">
                    <a:hueOff val="1596135"/>
                    <a:satOff val="-79831"/>
                    <a:lumOff val="-12260"/>
                  </a:srgbClr>
                </a:solidFill>
                <a:latin typeface="Arial"/>
                <a:ea typeface="Arial"/>
                <a:cs typeface="Arial"/>
                <a:sym typeface="Arial"/>
              </a:defRPr>
            </a:pPr>
            <a:r>
              <a:rPr sz="1050" b="1" dirty="0">
                <a:solidFill>
                  <a:srgbClr val="0078E3">
                    <a:hueOff val="1596135"/>
                    <a:satOff val="-79831"/>
                    <a:lumOff val="-12260"/>
                  </a:srgbClr>
                </a:solidFill>
                <a:ea typeface="Arial"/>
                <a:cs typeface="Arial"/>
                <a:sym typeface="Arial"/>
              </a:rPr>
              <a:t>Ovum names CA                                  a Leader in:</a:t>
            </a:r>
          </a:p>
          <a:p>
            <a:pPr marL="108347" indent="-108347" defTabSz="171450">
              <a:spcBef>
                <a:spcPts val="375"/>
              </a:spcBef>
              <a:buClr>
                <a:srgbClr val="36384E"/>
              </a:buClr>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API Management</a:t>
            </a:r>
            <a:r>
              <a:rPr lang="en-US" sz="1050" baseline="30000" dirty="0">
                <a:solidFill>
                  <a:srgbClr val="0078E3">
                    <a:hueOff val="1596135"/>
                    <a:satOff val="-79831"/>
                    <a:lumOff val="-12260"/>
                  </a:srgbClr>
                </a:solidFill>
                <a:ea typeface="Arial"/>
                <a:cs typeface="Arial"/>
                <a:sym typeface="Arial"/>
              </a:rPr>
              <a:t>10</a:t>
            </a:r>
            <a:endParaRPr sz="1050" baseline="30000" dirty="0">
              <a:solidFill>
                <a:srgbClr val="0078E3">
                  <a:hueOff val="1596135"/>
                  <a:satOff val="-79831"/>
                  <a:lumOff val="-12260"/>
                </a:srgbClr>
              </a:solidFill>
              <a:ea typeface="Arial"/>
              <a:cs typeface="Arial"/>
              <a:sym typeface="Arial"/>
            </a:endParaRPr>
          </a:p>
          <a:p>
            <a:pPr marL="108347" indent="-108347" defTabSz="171450">
              <a:spcBef>
                <a:spcPts val="375"/>
              </a:spcBef>
              <a:buClr>
                <a:srgbClr val="36384E"/>
              </a:buClr>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Privileged Identity Management</a:t>
            </a:r>
            <a:r>
              <a:rPr sz="1050" baseline="30000" dirty="0">
                <a:solidFill>
                  <a:srgbClr val="0078E3">
                    <a:hueOff val="1596135"/>
                    <a:satOff val="-79831"/>
                    <a:lumOff val="-12260"/>
                  </a:srgbClr>
                </a:solidFill>
                <a:ea typeface="Arial"/>
                <a:cs typeface="Arial"/>
                <a:sym typeface="Arial"/>
              </a:rPr>
              <a:t>1</a:t>
            </a:r>
            <a:r>
              <a:rPr lang="en-US" sz="1050" baseline="30000" dirty="0">
                <a:solidFill>
                  <a:srgbClr val="0078E3">
                    <a:hueOff val="1596135"/>
                    <a:satOff val="-79831"/>
                    <a:lumOff val="-12260"/>
                  </a:srgbClr>
                </a:solidFill>
                <a:ea typeface="Arial"/>
                <a:cs typeface="Arial"/>
                <a:sym typeface="Arial"/>
              </a:rPr>
              <a:t>1</a:t>
            </a:r>
            <a:endParaRPr sz="1050" baseline="30000" dirty="0">
              <a:solidFill>
                <a:srgbClr val="0078E3">
                  <a:hueOff val="1596135"/>
                  <a:satOff val="-79831"/>
                  <a:lumOff val="-12260"/>
                </a:srgbClr>
              </a:solidFill>
              <a:ea typeface="Arial"/>
              <a:cs typeface="Arial"/>
              <a:sym typeface="Arial"/>
            </a:endParaRPr>
          </a:p>
        </p:txBody>
      </p:sp>
      <p:sp>
        <p:nvSpPr>
          <p:cNvPr id="26" name="Shape 1448"/>
          <p:cNvSpPr/>
          <p:nvPr/>
        </p:nvSpPr>
        <p:spPr>
          <a:xfrm>
            <a:off x="6938176" y="2844336"/>
            <a:ext cx="1416716" cy="1377300"/>
          </a:xfrm>
          <a:prstGeom prst="rect">
            <a:avLst/>
          </a:prstGeom>
          <a:ln w="12700">
            <a:miter lim="400000"/>
          </a:ln>
          <a:extLst>
            <a:ext uri="{C572A759-6A51-4108-AA02-DFA0A04FC94B}">
              <ma14:wrappingTextBoxFlag xmlns:ma14="http://schemas.microsoft.com/office/mac/drawingml/2011/main" val="1"/>
            </a:ext>
          </a:extLst>
        </p:spPr>
        <p:txBody>
          <a:bodyPr lIns="17145" rIns="17145">
            <a:spAutoFit/>
          </a:bodyPr>
          <a:lstStyle/>
          <a:p>
            <a:pPr defTabSz="171450">
              <a:spcBef>
                <a:spcPts val="375"/>
              </a:spcBef>
              <a:defRPr sz="2800" b="1">
                <a:solidFill>
                  <a:srgbClr val="0078E3">
                    <a:hueOff val="1596135"/>
                    <a:satOff val="-79831"/>
                    <a:lumOff val="-12260"/>
                  </a:srgbClr>
                </a:solidFill>
                <a:latin typeface="Arial"/>
                <a:ea typeface="Arial"/>
                <a:cs typeface="Arial"/>
                <a:sym typeface="Arial"/>
              </a:defRPr>
            </a:pPr>
            <a:r>
              <a:rPr sz="1050" b="1" dirty="0">
                <a:solidFill>
                  <a:srgbClr val="0078E3">
                    <a:hueOff val="1596135"/>
                    <a:satOff val="-79831"/>
                    <a:lumOff val="-12260"/>
                  </a:srgbClr>
                </a:solidFill>
                <a:ea typeface="Arial"/>
                <a:cs typeface="Arial"/>
                <a:sym typeface="Arial"/>
              </a:rPr>
              <a:t>KuppingerCole names</a:t>
            </a:r>
            <a:r>
              <a:rPr sz="1050" b="1" spc="-53" dirty="0">
                <a:solidFill>
                  <a:srgbClr val="0078E3">
                    <a:hueOff val="1596135"/>
                    <a:satOff val="-79831"/>
                    <a:lumOff val="-12260"/>
                  </a:srgbClr>
                </a:solidFill>
                <a:ea typeface="Arial"/>
                <a:cs typeface="Arial"/>
                <a:sym typeface="Arial"/>
              </a:rPr>
              <a:t> CA a </a:t>
            </a:r>
            <a:r>
              <a:rPr sz="1050" b="1" dirty="0">
                <a:solidFill>
                  <a:srgbClr val="0078E3">
                    <a:hueOff val="1596135"/>
                    <a:satOff val="-79831"/>
                    <a:lumOff val="-12260"/>
                  </a:srgbClr>
                </a:solidFill>
                <a:ea typeface="Arial"/>
                <a:cs typeface="Arial"/>
                <a:sym typeface="Arial"/>
              </a:rPr>
              <a:t>leader in:</a:t>
            </a:r>
          </a:p>
          <a:p>
            <a:pPr marL="126206" indent="-126206" defTabSz="171450">
              <a:spcBef>
                <a:spcPts val="375"/>
              </a:spcBef>
              <a:buClr>
                <a:srgbClr val="36384E"/>
              </a:buClr>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Privileged Access Management</a:t>
            </a:r>
            <a:r>
              <a:rPr sz="1050" baseline="30000" dirty="0">
                <a:solidFill>
                  <a:srgbClr val="0078E3">
                    <a:hueOff val="1596135"/>
                    <a:satOff val="-79831"/>
                    <a:lumOff val="-12260"/>
                  </a:srgbClr>
                </a:solidFill>
                <a:ea typeface="Arial"/>
                <a:cs typeface="Arial"/>
                <a:sym typeface="Arial"/>
              </a:rPr>
              <a:t>1</a:t>
            </a:r>
            <a:r>
              <a:rPr lang="en-US" sz="1050" baseline="30000" dirty="0">
                <a:solidFill>
                  <a:srgbClr val="0078E3">
                    <a:hueOff val="1596135"/>
                    <a:satOff val="-79831"/>
                    <a:lumOff val="-12260"/>
                  </a:srgbClr>
                </a:solidFill>
                <a:ea typeface="Arial"/>
                <a:cs typeface="Arial"/>
                <a:sym typeface="Arial"/>
              </a:rPr>
              <a:t>2</a:t>
            </a:r>
            <a:endParaRPr sz="1050" baseline="30000" dirty="0">
              <a:solidFill>
                <a:srgbClr val="0078E3">
                  <a:hueOff val="1596135"/>
                  <a:satOff val="-79831"/>
                  <a:lumOff val="-12260"/>
                </a:srgbClr>
              </a:solidFill>
              <a:ea typeface="Arial"/>
              <a:cs typeface="Arial"/>
              <a:sym typeface="Arial"/>
            </a:endParaRPr>
          </a:p>
          <a:p>
            <a:pPr marL="126206" indent="-126206" defTabSz="171450">
              <a:spcBef>
                <a:spcPts val="375"/>
              </a:spcBef>
              <a:buClr>
                <a:srgbClr val="36384E"/>
              </a:buClr>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Single Sign-On</a:t>
            </a:r>
            <a:r>
              <a:rPr sz="1050" baseline="30000" dirty="0">
                <a:solidFill>
                  <a:srgbClr val="0078E3">
                    <a:hueOff val="1596135"/>
                    <a:satOff val="-79831"/>
                    <a:lumOff val="-12260"/>
                  </a:srgbClr>
                </a:solidFill>
                <a:ea typeface="Arial"/>
                <a:cs typeface="Arial"/>
                <a:sym typeface="Arial"/>
              </a:rPr>
              <a:t>1</a:t>
            </a:r>
            <a:r>
              <a:rPr lang="en-US" sz="1050" baseline="30000" dirty="0">
                <a:solidFill>
                  <a:srgbClr val="0078E3">
                    <a:hueOff val="1596135"/>
                    <a:satOff val="-79831"/>
                    <a:lumOff val="-12260"/>
                  </a:srgbClr>
                </a:solidFill>
                <a:ea typeface="Arial"/>
                <a:cs typeface="Arial"/>
                <a:sym typeface="Arial"/>
              </a:rPr>
              <a:t>3</a:t>
            </a:r>
            <a:endParaRPr sz="1050" baseline="30000" dirty="0">
              <a:solidFill>
                <a:srgbClr val="0078E3">
                  <a:hueOff val="1596135"/>
                  <a:satOff val="-79831"/>
                  <a:lumOff val="-12260"/>
                </a:srgbClr>
              </a:solidFill>
              <a:ea typeface="Arial"/>
              <a:cs typeface="Arial"/>
              <a:sym typeface="Arial"/>
            </a:endParaRPr>
          </a:p>
          <a:p>
            <a:pPr marL="126206" indent="-126206" defTabSz="171450">
              <a:spcBef>
                <a:spcPts val="375"/>
              </a:spcBef>
              <a:buClr>
                <a:srgbClr val="36384E"/>
              </a:buClr>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Adaptive Authentication</a:t>
            </a:r>
            <a:r>
              <a:rPr sz="1050" baseline="30000" dirty="0">
                <a:solidFill>
                  <a:srgbClr val="0078E3">
                    <a:hueOff val="1596135"/>
                    <a:satOff val="-79831"/>
                    <a:lumOff val="-12260"/>
                  </a:srgbClr>
                </a:solidFill>
                <a:ea typeface="Arial"/>
                <a:cs typeface="Arial"/>
                <a:sym typeface="Arial"/>
              </a:rPr>
              <a:t>1</a:t>
            </a:r>
            <a:r>
              <a:rPr lang="en-US" sz="1050" baseline="30000" dirty="0">
                <a:solidFill>
                  <a:srgbClr val="0078E3">
                    <a:hueOff val="1596135"/>
                    <a:satOff val="-79831"/>
                    <a:lumOff val="-12260"/>
                  </a:srgbClr>
                </a:solidFill>
                <a:ea typeface="Arial"/>
                <a:cs typeface="Arial"/>
                <a:sym typeface="Arial"/>
              </a:rPr>
              <a:t>4</a:t>
            </a:r>
            <a:endParaRPr sz="1050" baseline="30000" dirty="0">
              <a:solidFill>
                <a:srgbClr val="0078E3">
                  <a:hueOff val="1596135"/>
                  <a:satOff val="-79831"/>
                  <a:lumOff val="-12260"/>
                </a:srgbClr>
              </a:solidFill>
              <a:ea typeface="Arial"/>
              <a:cs typeface="Arial"/>
              <a:sym typeface="Arial"/>
            </a:endParaRPr>
          </a:p>
        </p:txBody>
      </p:sp>
      <p:sp>
        <p:nvSpPr>
          <p:cNvPr id="27" name="Shape 1449"/>
          <p:cNvSpPr/>
          <p:nvPr/>
        </p:nvSpPr>
        <p:spPr>
          <a:xfrm>
            <a:off x="6907117" y="1385770"/>
            <a:ext cx="1497740" cy="812530"/>
          </a:xfrm>
          <a:prstGeom prst="rect">
            <a:avLst/>
          </a:prstGeom>
          <a:ln w="12700">
            <a:miter lim="400000"/>
          </a:ln>
          <a:extLst>
            <a:ext uri="{C572A759-6A51-4108-AA02-DFA0A04FC94B}">
              <ma14:wrappingTextBoxFlag xmlns:ma14="http://schemas.microsoft.com/office/mac/drawingml/2011/main" val="1"/>
            </a:ext>
          </a:extLst>
        </p:spPr>
        <p:txBody>
          <a:bodyPr lIns="17145" rIns="17145">
            <a:spAutoFit/>
          </a:bodyPr>
          <a:lstStyle/>
          <a:p>
            <a:pPr defTabSz="685800">
              <a:lnSpc>
                <a:spcPct val="107000"/>
              </a:lnSpc>
              <a:spcBef>
                <a:spcPts val="375"/>
              </a:spcBef>
              <a:defRPr sz="2800" b="1">
                <a:solidFill>
                  <a:srgbClr val="0078E3">
                    <a:hueOff val="1596135"/>
                    <a:satOff val="-79831"/>
                    <a:lumOff val="-12260"/>
                  </a:srgbClr>
                </a:solidFill>
                <a:latin typeface="Arial"/>
                <a:ea typeface="Arial"/>
                <a:cs typeface="Arial"/>
                <a:sym typeface="Arial"/>
              </a:defRPr>
            </a:pPr>
            <a:r>
              <a:rPr sz="1050" b="1" dirty="0">
                <a:solidFill>
                  <a:srgbClr val="0078E3">
                    <a:hueOff val="1596135"/>
                    <a:satOff val="-79831"/>
                    <a:lumOff val="-12260"/>
                  </a:srgbClr>
                </a:solidFill>
                <a:ea typeface="Arial"/>
                <a:cs typeface="Arial"/>
                <a:sym typeface="Arial"/>
              </a:rPr>
              <a:t>IDC MarketScape names </a:t>
            </a:r>
            <a:r>
              <a:rPr sz="1050" b="1" spc="-42" dirty="0">
                <a:solidFill>
                  <a:srgbClr val="0078E3">
                    <a:hueOff val="1596135"/>
                    <a:satOff val="-79831"/>
                    <a:lumOff val="-12260"/>
                  </a:srgbClr>
                </a:solidFill>
                <a:ea typeface="Arial"/>
                <a:cs typeface="Arial"/>
                <a:sym typeface="Arial"/>
              </a:rPr>
              <a:t>CA a </a:t>
            </a:r>
            <a:r>
              <a:rPr sz="1050" b="1" dirty="0">
                <a:solidFill>
                  <a:srgbClr val="0078E3">
                    <a:hueOff val="1596135"/>
                    <a:satOff val="-79831"/>
                    <a:lumOff val="-12260"/>
                  </a:srgbClr>
                </a:solidFill>
                <a:ea typeface="Arial"/>
                <a:cs typeface="Arial"/>
                <a:sym typeface="Arial"/>
              </a:rPr>
              <a:t>Leader in:</a:t>
            </a:r>
          </a:p>
          <a:p>
            <a:pPr marL="171450" indent="-126206" defTabSz="171450">
              <a:spcBef>
                <a:spcPts val="375"/>
              </a:spcBef>
              <a:buClr>
                <a:srgbClr val="36384E"/>
              </a:buClr>
              <a:buSzPct val="100000"/>
              <a:buFont typeface="Arial"/>
              <a:buChar char="•"/>
              <a:defRPr sz="2800">
                <a:solidFill>
                  <a:srgbClr val="0078E3">
                    <a:hueOff val="1596135"/>
                    <a:satOff val="-79831"/>
                    <a:lumOff val="-12260"/>
                  </a:srgbClr>
                </a:solidFill>
                <a:latin typeface="Arial"/>
                <a:ea typeface="Arial"/>
                <a:cs typeface="Arial"/>
                <a:sym typeface="Arial"/>
              </a:defRPr>
            </a:pPr>
            <a:r>
              <a:rPr sz="1050" dirty="0">
                <a:solidFill>
                  <a:srgbClr val="0078E3">
                    <a:hueOff val="1596135"/>
                    <a:satOff val="-79831"/>
                    <a:lumOff val="-12260"/>
                  </a:srgbClr>
                </a:solidFill>
                <a:ea typeface="Arial"/>
                <a:cs typeface="Arial"/>
                <a:sym typeface="Arial"/>
              </a:rPr>
              <a:t>Project and Portfolio Management</a:t>
            </a:r>
            <a:r>
              <a:rPr lang="en-US" sz="1050" baseline="30000" dirty="0">
                <a:solidFill>
                  <a:srgbClr val="0078E3">
                    <a:hueOff val="1596135"/>
                    <a:satOff val="-79831"/>
                    <a:lumOff val="-12260"/>
                  </a:srgbClr>
                </a:solidFill>
                <a:ea typeface="Arial"/>
                <a:cs typeface="Arial"/>
                <a:sym typeface="Arial"/>
              </a:rPr>
              <a:t>9</a:t>
            </a:r>
            <a:endParaRPr sz="1050" baseline="30000" dirty="0">
              <a:solidFill>
                <a:srgbClr val="0078E3">
                  <a:hueOff val="1596135"/>
                  <a:satOff val="-79831"/>
                  <a:lumOff val="-12260"/>
                </a:srgbClr>
              </a:solidFill>
              <a:ea typeface="Arial"/>
              <a:cs typeface="Arial"/>
              <a:sym typeface="Arial"/>
            </a:endParaRPr>
          </a:p>
        </p:txBody>
      </p:sp>
      <p:sp>
        <p:nvSpPr>
          <p:cNvPr id="28" name="Shape 1407"/>
          <p:cNvSpPr/>
          <p:nvPr/>
        </p:nvSpPr>
        <p:spPr>
          <a:xfrm>
            <a:off x="568496" y="1014996"/>
            <a:ext cx="2784768" cy="3268465"/>
          </a:xfrm>
          <a:prstGeom prst="roundRect">
            <a:avLst>
              <a:gd name="adj" fmla="val 0"/>
            </a:avLst>
          </a:prstGeom>
          <a:solidFill>
            <a:srgbClr val="EEEEEE"/>
          </a:solidFill>
          <a:ln w="12700">
            <a:miter lim="400000"/>
          </a:ln>
        </p:spPr>
        <p:txBody>
          <a:bodyPr lIns="19050" tIns="19050" rIns="19050" bIns="19050" anchor="ctr"/>
          <a:lstStyle/>
          <a:p>
            <a:pPr defTabSz="685800">
              <a:defRPr sz="3200"/>
            </a:pPr>
            <a:endParaRPr sz="1200">
              <a:solidFill>
                <a:srgbClr val="38364D"/>
              </a:solidFill>
            </a:endParaRPr>
          </a:p>
        </p:txBody>
      </p:sp>
      <p:sp>
        <p:nvSpPr>
          <p:cNvPr id="29" name="Shape 1417"/>
          <p:cNvSpPr/>
          <p:nvPr/>
        </p:nvSpPr>
        <p:spPr>
          <a:xfrm>
            <a:off x="562862" y="954271"/>
            <a:ext cx="2796035" cy="365885"/>
          </a:xfrm>
          <a:prstGeom prst="roundRect">
            <a:avLst>
              <a:gd name="adj" fmla="val 0"/>
            </a:avLst>
          </a:prstGeom>
          <a:solidFill>
            <a:srgbClr val="9745D8"/>
          </a:solidFill>
          <a:ln w="12700">
            <a:miter lim="400000"/>
          </a:ln>
        </p:spPr>
        <p:txBody>
          <a:bodyPr lIns="19050" tIns="19050" rIns="19050" bIns="19050" anchor="ctr"/>
          <a:lstStyle/>
          <a:p>
            <a:pPr defTabSz="685800">
              <a:defRPr sz="3200"/>
            </a:pPr>
            <a:endParaRPr sz="1200">
              <a:solidFill>
                <a:srgbClr val="38364D"/>
              </a:solidFill>
            </a:endParaRPr>
          </a:p>
        </p:txBody>
      </p:sp>
      <p:sp>
        <p:nvSpPr>
          <p:cNvPr id="30" name="Shape 1418"/>
          <p:cNvSpPr/>
          <p:nvPr/>
        </p:nvSpPr>
        <p:spPr>
          <a:xfrm>
            <a:off x="611187" y="994362"/>
            <a:ext cx="2717186" cy="285704"/>
          </a:xfrm>
          <a:prstGeom prst="rect">
            <a:avLst/>
          </a:prstGeom>
          <a:ln w="12700">
            <a:miter lim="400000"/>
          </a:ln>
          <a:extLst>
            <a:ext uri="{C572A759-6A51-4108-AA02-DFA0A04FC94B}">
              <ma14:wrappingTextBoxFlag xmlns:ma14="http://schemas.microsoft.com/office/mac/drawingml/2011/main" val="1"/>
            </a:ext>
          </a:extLst>
        </p:spPr>
        <p:txBody>
          <a:bodyPr lIns="12851" tIns="12851" rIns="12851" bIns="12851" anchor="ctr">
            <a:spAutoFit/>
          </a:bodyPr>
          <a:lstStyle/>
          <a:p>
            <a:pPr defTabSz="914411">
              <a:defRPr sz="4500" b="1">
                <a:solidFill>
                  <a:srgbClr val="FFFFFF"/>
                </a:solidFill>
                <a:latin typeface="Helvetica"/>
                <a:ea typeface="Helvetica"/>
                <a:cs typeface="Helvetica"/>
                <a:sym typeface="Helvetica"/>
              </a:defRPr>
            </a:pPr>
            <a:r>
              <a:rPr sz="1688" b="1" dirty="0">
                <a:solidFill>
                  <a:srgbClr val="FFFFFF"/>
                </a:solidFill>
                <a:latin typeface="Helvetica"/>
                <a:ea typeface="Helvetica"/>
                <a:cs typeface="Helvetica"/>
                <a:sym typeface="Helvetica"/>
              </a:rPr>
              <a:t>Market Share Position</a:t>
            </a:r>
            <a:r>
              <a:rPr sz="1125" b="1" baseline="72000" dirty="0">
                <a:solidFill>
                  <a:srgbClr val="FFFFFF"/>
                </a:solidFill>
                <a:latin typeface="Helvetica"/>
                <a:ea typeface="Helvetica"/>
                <a:cs typeface="Helvetica"/>
                <a:sym typeface="Helvetica"/>
              </a:rPr>
              <a:t>1</a:t>
            </a:r>
            <a:r>
              <a:rPr lang="en-US" sz="1125" b="1" baseline="72000" dirty="0">
                <a:solidFill>
                  <a:srgbClr val="FFFFFF"/>
                </a:solidFill>
                <a:latin typeface="Helvetica"/>
                <a:ea typeface="Helvetica"/>
                <a:cs typeface="Helvetica"/>
                <a:sym typeface="Helvetica"/>
              </a:rPr>
              <a:t>5</a:t>
            </a:r>
            <a:r>
              <a:rPr sz="1125" b="1" baseline="40000" dirty="0">
                <a:solidFill>
                  <a:srgbClr val="FFFFFF"/>
                </a:solidFill>
                <a:latin typeface="Helvetica"/>
                <a:ea typeface="Helvetica"/>
                <a:cs typeface="Helvetica"/>
                <a:sym typeface="Helvetica"/>
              </a:rPr>
              <a:t> </a:t>
            </a:r>
          </a:p>
        </p:txBody>
      </p:sp>
      <p:grpSp>
        <p:nvGrpSpPr>
          <p:cNvPr id="31" name="Group 1421"/>
          <p:cNvGrpSpPr/>
          <p:nvPr/>
        </p:nvGrpSpPr>
        <p:grpSpPr>
          <a:xfrm>
            <a:off x="622583" y="1375141"/>
            <a:ext cx="1892421" cy="298223"/>
            <a:chOff x="-76200" y="-25977"/>
            <a:chExt cx="5046454" cy="795260"/>
          </a:xfrm>
        </p:grpSpPr>
        <p:sp>
          <p:nvSpPr>
            <p:cNvPr id="32" name="Shape 1419"/>
            <p:cNvSpPr/>
            <p:nvPr/>
          </p:nvSpPr>
          <p:spPr>
            <a:xfrm>
              <a:off x="805962" y="125431"/>
              <a:ext cx="4164292" cy="492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r>
                <a:rPr sz="1200" dirty="0">
                  <a:solidFill>
                    <a:srgbClr val="0078E3">
                      <a:hueOff val="1596135"/>
                      <a:satOff val="-79831"/>
                      <a:lumOff val="-12260"/>
                    </a:srgbClr>
                  </a:solidFill>
                </a:rPr>
                <a:t>Service Virtualization</a:t>
              </a:r>
            </a:p>
          </p:txBody>
        </p:sp>
        <p:sp>
          <p:nvSpPr>
            <p:cNvPr id="33" name="Shape 1420"/>
            <p:cNvSpPr/>
            <p:nvPr/>
          </p:nvSpPr>
          <p:spPr>
            <a:xfrm>
              <a:off x="-76200" y="-25977"/>
              <a:ext cx="783429" cy="795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spAutoFit/>
            </a:bodyPr>
            <a:lstStyle>
              <a:lvl1pPr>
                <a:defRPr sz="4500" b="1" spc="-90">
                  <a:solidFill>
                    <a:srgbClr val="9745D8"/>
                  </a:solidFill>
                  <a:latin typeface="Arial"/>
                  <a:ea typeface="Arial"/>
                  <a:cs typeface="Arial"/>
                  <a:sym typeface="Arial"/>
                </a:defRPr>
              </a:lvl1pPr>
            </a:lstStyle>
            <a:p>
              <a:pPr defTabSz="685800"/>
              <a:r>
                <a:rPr sz="1688" dirty="0"/>
                <a:t>#1</a:t>
              </a:r>
            </a:p>
          </p:txBody>
        </p:sp>
      </p:grpSp>
      <p:grpSp>
        <p:nvGrpSpPr>
          <p:cNvPr id="34" name="Group 1424"/>
          <p:cNvGrpSpPr/>
          <p:nvPr/>
        </p:nvGrpSpPr>
        <p:grpSpPr>
          <a:xfrm>
            <a:off x="612575" y="2071633"/>
            <a:ext cx="1902429" cy="298223"/>
            <a:chOff x="-102887" y="-25978"/>
            <a:chExt cx="5073141" cy="795260"/>
          </a:xfrm>
        </p:grpSpPr>
        <p:sp>
          <p:nvSpPr>
            <p:cNvPr id="35" name="Shape 1422"/>
            <p:cNvSpPr/>
            <p:nvPr/>
          </p:nvSpPr>
          <p:spPr>
            <a:xfrm>
              <a:off x="805960" y="125433"/>
              <a:ext cx="4164294" cy="492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r>
                <a:rPr sz="1200" dirty="0">
                  <a:solidFill>
                    <a:srgbClr val="0078E3">
                      <a:hueOff val="1596135"/>
                      <a:satOff val="-79831"/>
                      <a:lumOff val="-12260"/>
                    </a:srgbClr>
                  </a:solidFill>
                </a:rPr>
                <a:t>API Management</a:t>
              </a:r>
            </a:p>
          </p:txBody>
        </p:sp>
        <p:sp>
          <p:nvSpPr>
            <p:cNvPr id="36" name="Shape 1423"/>
            <p:cNvSpPr/>
            <p:nvPr/>
          </p:nvSpPr>
          <p:spPr>
            <a:xfrm>
              <a:off x="-102887" y="-25978"/>
              <a:ext cx="783429" cy="795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 tIns="19050" rIns="19050" bIns="19050" numCol="1" anchor="ctr">
              <a:spAutoFit/>
            </a:bodyPr>
            <a:lstStyle>
              <a:lvl1pPr>
                <a:defRPr sz="4500" b="1" spc="-90">
                  <a:solidFill>
                    <a:srgbClr val="9745D8"/>
                  </a:solidFill>
                  <a:latin typeface="Arial"/>
                  <a:ea typeface="Arial"/>
                  <a:cs typeface="Arial"/>
                  <a:sym typeface="Arial"/>
                </a:defRPr>
              </a:lvl1pPr>
            </a:lstStyle>
            <a:p>
              <a:pPr defTabSz="685800"/>
              <a:r>
                <a:rPr sz="1688" dirty="0"/>
                <a:t>#2</a:t>
              </a:r>
            </a:p>
          </p:txBody>
        </p:sp>
      </p:grpSp>
      <p:grpSp>
        <p:nvGrpSpPr>
          <p:cNvPr id="37" name="Group 36"/>
          <p:cNvGrpSpPr/>
          <p:nvPr/>
        </p:nvGrpSpPr>
        <p:grpSpPr>
          <a:xfrm>
            <a:off x="608296" y="3464618"/>
            <a:ext cx="2634050" cy="298223"/>
            <a:chOff x="811061" y="3945639"/>
            <a:chExt cx="3512066" cy="397631"/>
          </a:xfrm>
        </p:grpSpPr>
        <p:sp>
          <p:nvSpPr>
            <p:cNvPr id="38" name="Shape 1427"/>
            <p:cNvSpPr/>
            <p:nvPr/>
          </p:nvSpPr>
          <p:spPr>
            <a:xfrm>
              <a:off x="1271192" y="4021343"/>
              <a:ext cx="3051935" cy="246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r>
                <a:rPr sz="1200" dirty="0">
                  <a:solidFill>
                    <a:srgbClr val="0078E3">
                      <a:hueOff val="1596135"/>
                      <a:satOff val="-79831"/>
                      <a:lumOff val="-12260"/>
                    </a:srgbClr>
                  </a:solidFill>
                </a:rPr>
                <a:t>Network Performance Monitoring</a:t>
              </a:r>
            </a:p>
          </p:txBody>
        </p:sp>
        <p:sp>
          <p:nvSpPr>
            <p:cNvPr id="39" name="Shape 1428"/>
            <p:cNvSpPr/>
            <p:nvPr/>
          </p:nvSpPr>
          <p:spPr>
            <a:xfrm>
              <a:off x="811061" y="3945639"/>
              <a:ext cx="391715" cy="39763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defRPr sz="4500" b="1" spc="-90">
                  <a:solidFill>
                    <a:srgbClr val="9745D8"/>
                  </a:solidFill>
                  <a:latin typeface="Arial"/>
                  <a:ea typeface="Arial"/>
                  <a:cs typeface="Arial"/>
                  <a:sym typeface="Arial"/>
                </a:defRPr>
              </a:lvl1pPr>
            </a:lstStyle>
            <a:p>
              <a:pPr defTabSz="685800"/>
              <a:r>
                <a:rPr sz="1688" dirty="0"/>
                <a:t>#2</a:t>
              </a:r>
            </a:p>
          </p:txBody>
        </p:sp>
      </p:grpSp>
      <p:grpSp>
        <p:nvGrpSpPr>
          <p:cNvPr id="40" name="Group 39"/>
          <p:cNvGrpSpPr/>
          <p:nvPr/>
        </p:nvGrpSpPr>
        <p:grpSpPr>
          <a:xfrm>
            <a:off x="608296" y="3116372"/>
            <a:ext cx="1906708" cy="298223"/>
            <a:chOff x="811061" y="4387983"/>
            <a:chExt cx="2542277" cy="397631"/>
          </a:xfrm>
        </p:grpSpPr>
        <p:sp>
          <p:nvSpPr>
            <p:cNvPr id="41" name="Shape 1429"/>
            <p:cNvSpPr/>
            <p:nvPr/>
          </p:nvSpPr>
          <p:spPr>
            <a:xfrm>
              <a:off x="1271192" y="4447087"/>
              <a:ext cx="2082146" cy="246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r>
                <a:rPr sz="1200">
                  <a:solidFill>
                    <a:srgbClr val="0078E3">
                      <a:hueOff val="1596135"/>
                      <a:satOff val="-79831"/>
                      <a:lumOff val="-12260"/>
                    </a:srgbClr>
                  </a:solidFill>
                </a:rPr>
                <a:t>Release Automation</a:t>
              </a:r>
            </a:p>
          </p:txBody>
        </p:sp>
        <p:sp>
          <p:nvSpPr>
            <p:cNvPr id="42" name="Shape 1432"/>
            <p:cNvSpPr/>
            <p:nvPr/>
          </p:nvSpPr>
          <p:spPr>
            <a:xfrm>
              <a:off x="811061" y="4387983"/>
              <a:ext cx="391715" cy="39763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defRPr sz="4500" b="1" spc="-90">
                  <a:solidFill>
                    <a:srgbClr val="9745D8"/>
                  </a:solidFill>
                  <a:latin typeface="Arial"/>
                  <a:ea typeface="Arial"/>
                  <a:cs typeface="Arial"/>
                  <a:sym typeface="Arial"/>
                </a:defRPr>
              </a:lvl1pPr>
            </a:lstStyle>
            <a:p>
              <a:pPr defTabSz="685800"/>
              <a:r>
                <a:rPr sz="1688" dirty="0"/>
                <a:t>#</a:t>
              </a:r>
              <a:r>
                <a:rPr lang="en-US" sz="1688" dirty="0"/>
                <a:t>2</a:t>
              </a:r>
              <a:endParaRPr sz="1688" dirty="0"/>
            </a:p>
          </p:txBody>
        </p:sp>
      </p:grpSp>
      <p:grpSp>
        <p:nvGrpSpPr>
          <p:cNvPr id="43" name="Group 42"/>
          <p:cNvGrpSpPr/>
          <p:nvPr/>
        </p:nvGrpSpPr>
        <p:grpSpPr>
          <a:xfrm>
            <a:off x="608296" y="2768126"/>
            <a:ext cx="2539073" cy="298223"/>
            <a:chOff x="811061" y="3381929"/>
            <a:chExt cx="3385431" cy="397631"/>
          </a:xfrm>
        </p:grpSpPr>
        <p:sp>
          <p:nvSpPr>
            <p:cNvPr id="44" name="Shape 1431"/>
            <p:cNvSpPr/>
            <p:nvPr/>
          </p:nvSpPr>
          <p:spPr>
            <a:xfrm>
              <a:off x="1258782" y="3475576"/>
              <a:ext cx="2937710" cy="246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r>
                <a:rPr sz="1200" dirty="0">
                  <a:solidFill>
                    <a:srgbClr val="0078E3">
                      <a:hueOff val="1596135"/>
                      <a:satOff val="-79831"/>
                      <a:lumOff val="-12260"/>
                    </a:srgbClr>
                  </a:solidFill>
                </a:rPr>
                <a:t>Privileged Access Management</a:t>
              </a:r>
            </a:p>
          </p:txBody>
        </p:sp>
        <p:sp>
          <p:nvSpPr>
            <p:cNvPr id="45" name="Shape 1450"/>
            <p:cNvSpPr/>
            <p:nvPr/>
          </p:nvSpPr>
          <p:spPr>
            <a:xfrm>
              <a:off x="811061" y="3381929"/>
              <a:ext cx="391715" cy="39763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defRPr sz="4500" b="1" spc="-90">
                  <a:solidFill>
                    <a:srgbClr val="9745D8"/>
                  </a:solidFill>
                  <a:latin typeface="Arial"/>
                  <a:ea typeface="Arial"/>
                  <a:cs typeface="Arial"/>
                  <a:sym typeface="Arial"/>
                </a:defRPr>
              </a:lvl1pPr>
            </a:lstStyle>
            <a:p>
              <a:pPr defTabSz="685800"/>
              <a:r>
                <a:rPr sz="1688"/>
                <a:t>#2</a:t>
              </a:r>
            </a:p>
          </p:txBody>
        </p:sp>
      </p:grpSp>
      <p:grpSp>
        <p:nvGrpSpPr>
          <p:cNvPr id="46" name="Group 45"/>
          <p:cNvGrpSpPr/>
          <p:nvPr/>
        </p:nvGrpSpPr>
        <p:grpSpPr>
          <a:xfrm>
            <a:off x="608296" y="3812864"/>
            <a:ext cx="1906708" cy="298223"/>
            <a:chOff x="811061" y="4779016"/>
            <a:chExt cx="2542277" cy="397631"/>
          </a:xfrm>
        </p:grpSpPr>
        <p:sp>
          <p:nvSpPr>
            <p:cNvPr id="47" name="Shape 1430"/>
            <p:cNvSpPr/>
            <p:nvPr/>
          </p:nvSpPr>
          <p:spPr>
            <a:xfrm>
              <a:off x="1271192" y="4872831"/>
              <a:ext cx="2082146" cy="246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r>
                <a:rPr sz="1200" dirty="0">
                  <a:solidFill>
                    <a:srgbClr val="0078E3">
                      <a:hueOff val="1596135"/>
                      <a:satOff val="-79831"/>
                      <a:lumOff val="-12260"/>
                    </a:srgbClr>
                  </a:solidFill>
                </a:rPr>
                <a:t>Mainframe</a:t>
              </a:r>
            </a:p>
          </p:txBody>
        </p:sp>
        <p:sp>
          <p:nvSpPr>
            <p:cNvPr id="48" name="Shape 1451"/>
            <p:cNvSpPr/>
            <p:nvPr/>
          </p:nvSpPr>
          <p:spPr>
            <a:xfrm>
              <a:off x="811061" y="4779016"/>
              <a:ext cx="391715" cy="39763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defRPr sz="4500" b="1" spc="-90">
                  <a:solidFill>
                    <a:srgbClr val="9745D8"/>
                  </a:solidFill>
                  <a:latin typeface="Arial"/>
                  <a:ea typeface="Arial"/>
                  <a:cs typeface="Arial"/>
                  <a:sym typeface="Arial"/>
                </a:defRPr>
              </a:lvl1pPr>
            </a:lstStyle>
            <a:p>
              <a:pPr defTabSz="685800"/>
              <a:r>
                <a:rPr sz="1688"/>
                <a:t>#2</a:t>
              </a:r>
            </a:p>
          </p:txBody>
        </p:sp>
      </p:grpSp>
      <p:sp>
        <p:nvSpPr>
          <p:cNvPr id="49" name="TextBox 48"/>
          <p:cNvSpPr txBox="1"/>
          <p:nvPr/>
        </p:nvSpPr>
        <p:spPr>
          <a:xfrm>
            <a:off x="574515" y="1692363"/>
            <a:ext cx="2775614" cy="407484"/>
          </a:xfrm>
          <a:prstGeom prst="rect">
            <a:avLst/>
          </a:prstGeom>
          <a:solidFill>
            <a:schemeClr val="accent5">
              <a:lumMod val="75000"/>
            </a:schemeClr>
          </a:solidFill>
        </p:spPr>
        <p:txBody>
          <a:bodyPr wrap="square" rtlCol="0">
            <a:spAutoFit/>
          </a:bodyPr>
          <a:lstStyle/>
          <a:p>
            <a:endParaRPr lang="en-US"/>
          </a:p>
        </p:txBody>
      </p:sp>
      <p:grpSp>
        <p:nvGrpSpPr>
          <p:cNvPr id="50" name="Group 49"/>
          <p:cNvGrpSpPr/>
          <p:nvPr/>
        </p:nvGrpSpPr>
        <p:grpSpPr>
          <a:xfrm>
            <a:off x="636837" y="1723388"/>
            <a:ext cx="2510534" cy="298223"/>
            <a:chOff x="811061" y="4799527"/>
            <a:chExt cx="3347378" cy="397631"/>
          </a:xfrm>
        </p:grpSpPr>
        <p:sp>
          <p:nvSpPr>
            <p:cNvPr id="51" name="Shape 1433"/>
            <p:cNvSpPr/>
            <p:nvPr/>
          </p:nvSpPr>
          <p:spPr>
            <a:xfrm>
              <a:off x="1271192" y="4889431"/>
              <a:ext cx="2887247" cy="24622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r>
                <a:rPr sz="1200" dirty="0">
                  <a:solidFill>
                    <a:srgbClr val="0078E3">
                      <a:hueOff val="1596135"/>
                      <a:satOff val="-79831"/>
                      <a:lumOff val="-12260"/>
                    </a:srgbClr>
                  </a:solidFill>
                </a:rPr>
                <a:t>Agile</a:t>
              </a:r>
              <a:r>
                <a:rPr lang="en-US" sz="1200" dirty="0">
                  <a:solidFill>
                    <a:srgbClr val="0078E3">
                      <a:hueOff val="1596135"/>
                      <a:satOff val="-79831"/>
                      <a:lumOff val="-12260"/>
                    </a:srgbClr>
                  </a:solidFill>
                </a:rPr>
                <a:t> Lifecycle Management</a:t>
              </a:r>
              <a:endParaRPr sz="1200" dirty="0">
                <a:solidFill>
                  <a:srgbClr val="0078E3">
                    <a:hueOff val="1596135"/>
                    <a:satOff val="-79831"/>
                    <a:lumOff val="-12260"/>
                  </a:srgbClr>
                </a:solidFill>
              </a:endParaRPr>
            </a:p>
          </p:txBody>
        </p:sp>
        <p:sp>
          <p:nvSpPr>
            <p:cNvPr id="52" name="Shape 1452"/>
            <p:cNvSpPr/>
            <p:nvPr/>
          </p:nvSpPr>
          <p:spPr>
            <a:xfrm>
              <a:off x="811061" y="4799527"/>
              <a:ext cx="391715" cy="39763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defRPr sz="4500" b="1" spc="-90">
                  <a:solidFill>
                    <a:srgbClr val="9745D8"/>
                  </a:solidFill>
                  <a:latin typeface="Arial"/>
                  <a:ea typeface="Arial"/>
                  <a:cs typeface="Arial"/>
                  <a:sym typeface="Arial"/>
                </a:defRPr>
              </a:lvl1pPr>
            </a:lstStyle>
            <a:p>
              <a:pPr defTabSz="685800"/>
              <a:r>
                <a:rPr sz="1688" dirty="0"/>
                <a:t>#</a:t>
              </a:r>
              <a:r>
                <a:rPr lang="en-US" sz="1688" dirty="0"/>
                <a:t>1</a:t>
              </a:r>
              <a:endParaRPr sz="1688" dirty="0"/>
            </a:p>
          </p:txBody>
        </p:sp>
      </p:grpSp>
      <p:grpSp>
        <p:nvGrpSpPr>
          <p:cNvPr id="53" name="Group 52"/>
          <p:cNvGrpSpPr/>
          <p:nvPr/>
        </p:nvGrpSpPr>
        <p:grpSpPr>
          <a:xfrm>
            <a:off x="608296" y="2419880"/>
            <a:ext cx="2891319" cy="298223"/>
            <a:chOff x="811061" y="3519895"/>
            <a:chExt cx="3855092" cy="397631"/>
          </a:xfrm>
        </p:grpSpPr>
        <p:sp>
          <p:nvSpPr>
            <p:cNvPr id="54" name="Shape 1425"/>
            <p:cNvSpPr/>
            <p:nvPr/>
          </p:nvSpPr>
          <p:spPr>
            <a:xfrm>
              <a:off x="992240" y="3596587"/>
              <a:ext cx="3673913" cy="246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2438430">
                <a:defRPr sz="3200">
                  <a:solidFill>
                    <a:schemeClr val="accent1">
                      <a:hueOff val="1596135"/>
                      <a:satOff val="-79831"/>
                      <a:lumOff val="-12260"/>
                    </a:schemeClr>
                  </a:solidFill>
                  <a:latin typeface="Arial"/>
                  <a:ea typeface="Arial"/>
                  <a:cs typeface="Arial"/>
                  <a:sym typeface="Arial"/>
                </a:defRPr>
              </a:lvl1pPr>
            </a:lstStyle>
            <a:p>
              <a:pPr algn="ctr"/>
              <a:r>
                <a:rPr sz="1200" dirty="0">
                  <a:solidFill>
                    <a:srgbClr val="0078E3">
                      <a:hueOff val="1596135"/>
                      <a:satOff val="-79831"/>
                      <a:lumOff val="-12260"/>
                    </a:srgbClr>
                  </a:solidFill>
                </a:rPr>
                <a:t>IT Project &amp; Portfolio Management</a:t>
              </a:r>
            </a:p>
          </p:txBody>
        </p:sp>
        <p:sp>
          <p:nvSpPr>
            <p:cNvPr id="55" name="Shape 1426"/>
            <p:cNvSpPr/>
            <p:nvPr/>
          </p:nvSpPr>
          <p:spPr>
            <a:xfrm>
              <a:off x="811061" y="3519895"/>
              <a:ext cx="391715" cy="397631"/>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defRPr sz="4500" b="1" spc="-90">
                  <a:solidFill>
                    <a:srgbClr val="9745D8"/>
                  </a:solidFill>
                  <a:latin typeface="Arial"/>
                  <a:ea typeface="Arial"/>
                  <a:cs typeface="Arial"/>
                  <a:sym typeface="Arial"/>
                </a:defRPr>
              </a:lvl1pPr>
            </a:lstStyle>
            <a:p>
              <a:pPr defTabSz="685800"/>
              <a:r>
                <a:rPr sz="1688"/>
                <a:t>#2</a:t>
              </a:r>
            </a:p>
          </p:txBody>
        </p:sp>
      </p:grpSp>
    </p:spTree>
    <p:extLst>
      <p:ext uri="{BB962C8B-B14F-4D97-AF65-F5344CB8AC3E}">
        <p14:creationId xmlns:p14="http://schemas.microsoft.com/office/powerpoint/2010/main" val="20112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r="-394"/>
          <a:stretch/>
        </p:blipFill>
        <p:spPr>
          <a:xfrm>
            <a:off x="-5787" y="-220500"/>
            <a:ext cx="9180000" cy="5364000"/>
          </a:xfrm>
          <a:prstGeom prst="rect">
            <a:avLst/>
          </a:prstGeom>
        </p:spPr>
      </p:pic>
      <p:sp>
        <p:nvSpPr>
          <p:cNvPr id="2" name="TextBox 1"/>
          <p:cNvSpPr txBox="1"/>
          <p:nvPr/>
        </p:nvSpPr>
        <p:spPr>
          <a:xfrm>
            <a:off x="242457" y="152400"/>
            <a:ext cx="8642366" cy="1015663"/>
          </a:xfrm>
          <a:prstGeom prst="rect">
            <a:avLst/>
          </a:prstGeom>
          <a:solidFill>
            <a:srgbClr val="38364D">
              <a:alpha val="69000"/>
            </a:srgbClr>
          </a:solidFill>
        </p:spPr>
        <p:txBody>
          <a:bodyPr wrap="none" rtlCol="0">
            <a:spAutoFit/>
          </a:bodyPr>
          <a:lstStyle/>
          <a:p>
            <a:pPr algn="ctr"/>
            <a:r>
              <a:rPr lang="en-US" sz="3000" dirty="0" smtClean="0">
                <a:solidFill>
                  <a:schemeClr val="accent3"/>
                </a:solidFill>
              </a:rPr>
              <a:t>Many </a:t>
            </a:r>
            <a:r>
              <a:rPr lang="en-US" sz="3000" dirty="0" smtClean="0">
                <a:solidFill>
                  <a:schemeClr val="accent3"/>
                </a:solidFill>
              </a:rPr>
              <a:t>companies using agile development practices </a:t>
            </a:r>
            <a:endParaRPr lang="en-US" sz="3000" dirty="0" smtClean="0">
              <a:solidFill>
                <a:schemeClr val="accent3"/>
              </a:solidFill>
            </a:endParaRPr>
          </a:p>
          <a:p>
            <a:pPr algn="ctr"/>
            <a:r>
              <a:rPr lang="en-US" sz="3000" dirty="0" smtClean="0">
                <a:solidFill>
                  <a:schemeClr val="accent3"/>
                </a:solidFill>
              </a:rPr>
              <a:t>but </a:t>
            </a:r>
            <a:r>
              <a:rPr lang="en-US" sz="3000" dirty="0" smtClean="0">
                <a:solidFill>
                  <a:schemeClr val="accent3"/>
                </a:solidFill>
              </a:rPr>
              <a:t>a waterfall approach </a:t>
            </a:r>
            <a:r>
              <a:rPr lang="en-US" sz="3000" dirty="0" smtClean="0">
                <a:solidFill>
                  <a:schemeClr val="accent3"/>
                </a:solidFill>
              </a:rPr>
              <a:t>to new </a:t>
            </a:r>
            <a:r>
              <a:rPr lang="en-US" sz="3000" dirty="0" smtClean="0">
                <a:solidFill>
                  <a:schemeClr val="accent3"/>
                </a:solidFill>
              </a:rPr>
              <a:t>product </a:t>
            </a:r>
            <a:r>
              <a:rPr lang="en-US" sz="3000" dirty="0" smtClean="0">
                <a:solidFill>
                  <a:schemeClr val="accent3"/>
                </a:solidFill>
              </a:rPr>
              <a:t>development</a:t>
            </a:r>
            <a:endParaRPr lang="en-US" sz="3000" dirty="0">
              <a:solidFill>
                <a:schemeClr val="accent3"/>
              </a:solidFill>
            </a:endParaRPr>
          </a:p>
        </p:txBody>
      </p:sp>
    </p:spTree>
    <p:extLst>
      <p:ext uri="{BB962C8B-B14F-4D97-AF65-F5344CB8AC3E}">
        <p14:creationId xmlns:p14="http://schemas.microsoft.com/office/powerpoint/2010/main" val="110758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917"/>
            <a:ext cx="9144000" cy="5143500"/>
          </a:xfrm>
          <a:prstGeom prst="rect">
            <a:avLst/>
          </a:prstGeom>
        </p:spPr>
      </p:pic>
      <p:sp>
        <p:nvSpPr>
          <p:cNvPr id="3" name="Title 1"/>
          <p:cNvSpPr txBox="1">
            <a:spLocks/>
          </p:cNvSpPr>
          <p:nvPr/>
        </p:nvSpPr>
        <p:spPr>
          <a:xfrm>
            <a:off x="138545" y="157735"/>
            <a:ext cx="9005455" cy="480131"/>
          </a:xfrm>
          <a:prstGeom prst="rect">
            <a:avLst/>
          </a:prstGeom>
        </p:spPr>
        <p:txBody>
          <a:bodyPr/>
          <a:lstStyle>
            <a:lvl1pPr algn="l" defTabSz="457200" rtl="0" eaLnBrk="1" latinLnBrk="0" hangingPunct="1">
              <a:spcBef>
                <a:spcPct val="0"/>
              </a:spcBef>
              <a:buNone/>
              <a:defRPr sz="4400" kern="1200">
                <a:solidFill>
                  <a:schemeClr val="bg1"/>
                </a:solidFill>
                <a:latin typeface="Calibri" charset="0"/>
                <a:ea typeface="Calibri" charset="0"/>
                <a:cs typeface="Calibri" charset="0"/>
              </a:defRPr>
            </a:lvl1pPr>
          </a:lstStyle>
          <a:p>
            <a:r>
              <a:rPr lang="en-US" sz="3200" smtClean="0"/>
              <a:t>CA Accelerator: a lean/agile approach to incubation</a:t>
            </a:r>
            <a:endParaRPr lang="en-US" sz="3200" dirty="0"/>
          </a:p>
        </p:txBody>
      </p:sp>
      <p:sp>
        <p:nvSpPr>
          <p:cNvPr id="5" name="Content Placeholder 3"/>
          <p:cNvSpPr txBox="1">
            <a:spLocks/>
          </p:cNvSpPr>
          <p:nvPr/>
        </p:nvSpPr>
        <p:spPr>
          <a:xfrm>
            <a:off x="459743" y="649411"/>
            <a:ext cx="8224521" cy="4985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Calibri" charset="0"/>
                <a:ea typeface="Calibri" charset="0"/>
                <a:cs typeface="Calibri" charset="0"/>
              </a:defRPr>
            </a:lvl1pPr>
            <a:lvl2pPr marL="742950" indent="-285750" algn="l" defTabSz="457200" rtl="0" eaLnBrk="1" latinLnBrk="0" hangingPunct="1">
              <a:spcBef>
                <a:spcPct val="20000"/>
              </a:spcBef>
              <a:buFont typeface="Arial"/>
              <a:buChar char="–"/>
              <a:defRPr sz="2800" kern="1200">
                <a:solidFill>
                  <a:schemeClr val="bg1"/>
                </a:solidFill>
                <a:latin typeface="Calibri" charset="0"/>
                <a:ea typeface="Calibri" charset="0"/>
                <a:cs typeface="Calibri" charset="0"/>
              </a:defRPr>
            </a:lvl2pPr>
            <a:lvl3pPr marL="1143000" indent="-228600" algn="l" defTabSz="457200" rtl="0" eaLnBrk="1" latinLnBrk="0" hangingPunct="1">
              <a:spcBef>
                <a:spcPct val="20000"/>
              </a:spcBef>
              <a:buFont typeface="Arial"/>
              <a:buChar char="•"/>
              <a:defRPr sz="2400" kern="1200">
                <a:solidFill>
                  <a:schemeClr val="bg1"/>
                </a:solidFill>
                <a:latin typeface="Calibri" charset="0"/>
                <a:ea typeface="Calibri" charset="0"/>
                <a:cs typeface="Calibri" charset="0"/>
              </a:defRPr>
            </a:lvl3pPr>
            <a:lvl4pPr marL="1600200" indent="-228600" algn="l" defTabSz="457200" rtl="0" eaLnBrk="1" latinLnBrk="0" hangingPunct="1">
              <a:spcBef>
                <a:spcPct val="20000"/>
              </a:spcBef>
              <a:buFont typeface="Arial"/>
              <a:buChar char="–"/>
              <a:defRPr sz="2000" kern="1200">
                <a:solidFill>
                  <a:schemeClr val="bg1"/>
                </a:solidFill>
                <a:latin typeface="Calibri" charset="0"/>
                <a:ea typeface="Calibri" charset="0"/>
                <a:cs typeface="Calibri" charset="0"/>
              </a:defRPr>
            </a:lvl4pPr>
            <a:lvl5pPr marL="2057400" indent="-228600" algn="l" defTabSz="457200" rtl="0" eaLnBrk="1" latinLnBrk="0" hangingPunct="1">
              <a:spcBef>
                <a:spcPct val="20000"/>
              </a:spcBef>
              <a:buFont typeface="Arial"/>
              <a:buChar char="»"/>
              <a:defRPr sz="2000" kern="1200">
                <a:solidFill>
                  <a:schemeClr val="bg1"/>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954" indent="0"/>
            <a:r>
              <a:rPr lang="en-US" sz="2400" dirty="0" smtClean="0"/>
              <a:t>Model ensures business incubations are making appropriate investments and building things customers need</a:t>
            </a:r>
            <a:endParaRPr lang="en-US" sz="2400" dirty="0"/>
          </a:p>
        </p:txBody>
      </p:sp>
      <p:sp>
        <p:nvSpPr>
          <p:cNvPr id="6" name="Freeform 5"/>
          <p:cNvSpPr/>
          <p:nvPr/>
        </p:nvSpPr>
        <p:spPr>
          <a:xfrm>
            <a:off x="2423833" y="3269132"/>
            <a:ext cx="3371316" cy="541008"/>
          </a:xfrm>
          <a:custGeom>
            <a:avLst/>
            <a:gdLst>
              <a:gd name="connsiteX0" fmla="*/ 0 w 4495088"/>
              <a:gd name="connsiteY0" fmla="*/ 658026 h 721344"/>
              <a:gd name="connsiteX1" fmla="*/ 2922661 w 4495088"/>
              <a:gd name="connsiteY1" fmla="*/ 658026 h 721344"/>
              <a:gd name="connsiteX2" fmla="*/ 4495088 w 4495088"/>
              <a:gd name="connsiteY2" fmla="*/ 0 h 721344"/>
            </a:gdLst>
            <a:ahLst/>
            <a:cxnLst>
              <a:cxn ang="0">
                <a:pos x="connsiteX0" y="connsiteY0"/>
              </a:cxn>
              <a:cxn ang="0">
                <a:pos x="connsiteX1" y="connsiteY1"/>
              </a:cxn>
              <a:cxn ang="0">
                <a:pos x="connsiteX2" y="connsiteY2"/>
              </a:cxn>
            </a:cxnLst>
            <a:rect l="l" t="t" r="r" b="b"/>
            <a:pathLst>
              <a:path w="4495088" h="721344">
                <a:moveTo>
                  <a:pt x="0" y="658026"/>
                </a:moveTo>
                <a:cubicBezTo>
                  <a:pt x="1086740" y="712861"/>
                  <a:pt x="2173480" y="767697"/>
                  <a:pt x="2922661" y="658026"/>
                </a:cubicBezTo>
                <a:cubicBezTo>
                  <a:pt x="3671842" y="548355"/>
                  <a:pt x="4146135" y="160946"/>
                  <a:pt x="4495088" y="0"/>
                </a:cubicBezTo>
              </a:path>
            </a:pathLst>
          </a:custGeom>
          <a:noFill/>
          <a:ln w="38100" cap="flat" cmpd="sng" algn="ctr">
            <a:noFill/>
            <a:prstDash val="solid"/>
          </a:ln>
          <a:effectLst/>
        </p:spPr>
        <p:txBody>
          <a:bodyPr rtlCol="0" anchor="ctr"/>
          <a:lstStyle/>
          <a:p>
            <a:pPr algn="ctr" defTabSz="685800"/>
            <a:endParaRPr lang="en-US" sz="1350">
              <a:solidFill>
                <a:srgbClr val="20343A"/>
              </a:solidFill>
            </a:endParaRPr>
          </a:p>
        </p:txBody>
      </p:sp>
      <p:sp>
        <p:nvSpPr>
          <p:cNvPr id="7" name="Freeform 6"/>
          <p:cNvSpPr/>
          <p:nvPr/>
        </p:nvSpPr>
        <p:spPr>
          <a:xfrm rot="21331797">
            <a:off x="1842191" y="1783652"/>
            <a:ext cx="4816942" cy="2240374"/>
          </a:xfrm>
          <a:custGeom>
            <a:avLst/>
            <a:gdLst>
              <a:gd name="connsiteX0" fmla="*/ 0 w 6152972"/>
              <a:gd name="connsiteY0" fmla="*/ 1939895 h 2057223"/>
              <a:gd name="connsiteX1" fmla="*/ 4443813 w 6152972"/>
              <a:gd name="connsiteY1" fmla="*/ 1845891 h 2057223"/>
              <a:gd name="connsiteX2" fmla="*/ 6152972 w 6152972"/>
              <a:gd name="connsiteY2" fmla="*/ 0 h 2057223"/>
            </a:gdLst>
            <a:ahLst/>
            <a:cxnLst>
              <a:cxn ang="0">
                <a:pos x="connsiteX0" y="connsiteY0"/>
              </a:cxn>
              <a:cxn ang="0">
                <a:pos x="connsiteX1" y="connsiteY1"/>
              </a:cxn>
              <a:cxn ang="0">
                <a:pos x="connsiteX2" y="connsiteY2"/>
              </a:cxn>
            </a:cxnLst>
            <a:rect l="l" t="t" r="r" b="b"/>
            <a:pathLst>
              <a:path w="6152972" h="2057223">
                <a:moveTo>
                  <a:pt x="0" y="1939895"/>
                </a:moveTo>
                <a:cubicBezTo>
                  <a:pt x="1709159" y="2054551"/>
                  <a:pt x="3418318" y="2169207"/>
                  <a:pt x="4443813" y="1845891"/>
                </a:cubicBezTo>
                <a:cubicBezTo>
                  <a:pt x="5469308" y="1522575"/>
                  <a:pt x="5811140" y="761287"/>
                  <a:pt x="6152972" y="0"/>
                </a:cubicBezTo>
              </a:path>
            </a:pathLst>
          </a:custGeom>
          <a:noFill/>
          <a:ln w="28575" cap="flat" cmpd="sng" algn="ctr">
            <a:solidFill>
              <a:srgbClr val="92D050"/>
            </a:solidFill>
            <a:prstDash val="solid"/>
          </a:ln>
          <a:effectLst/>
        </p:spPr>
        <p:txBody>
          <a:bodyPr rtlCol="0" anchor="ctr"/>
          <a:lstStyle/>
          <a:p>
            <a:pPr algn="ctr" defTabSz="685800"/>
            <a:endParaRPr lang="en-US" sz="1350">
              <a:solidFill>
                <a:srgbClr val="20343A"/>
              </a:solidFill>
            </a:endParaRPr>
          </a:p>
        </p:txBody>
      </p:sp>
      <p:cxnSp>
        <p:nvCxnSpPr>
          <p:cNvPr id="8" name="Straight Connector 7"/>
          <p:cNvCxnSpPr/>
          <p:nvPr/>
        </p:nvCxnSpPr>
        <p:spPr>
          <a:xfrm flipV="1">
            <a:off x="1840582" y="1416832"/>
            <a:ext cx="0" cy="2736866"/>
          </a:xfrm>
          <a:prstGeom prst="line">
            <a:avLst/>
          </a:prstGeom>
          <a:ln w="6350">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40582" y="4153697"/>
            <a:ext cx="4864694" cy="0"/>
          </a:xfrm>
          <a:prstGeom prst="line">
            <a:avLst/>
          </a:prstGeom>
          <a:ln w="6350">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70509" y="3513780"/>
            <a:ext cx="788350" cy="211508"/>
          </a:xfrm>
          <a:prstGeom prst="rect">
            <a:avLst/>
          </a:prstGeom>
          <a:noFill/>
        </p:spPr>
        <p:txBody>
          <a:bodyPr wrap="none" tIns="68580" bIns="68580" rtlCol="0" anchor="ctr" anchorCtr="0">
            <a:noAutofit/>
          </a:bodyPr>
          <a:lstStyle/>
          <a:p>
            <a:pPr algn="ctr" defTabSz="685800"/>
            <a:r>
              <a:rPr lang="en-US" sz="900" dirty="0">
                <a:solidFill>
                  <a:srgbClr val="FFFFFF"/>
                </a:solidFill>
              </a:rPr>
              <a:t>Problem-Solution</a:t>
            </a:r>
          </a:p>
          <a:p>
            <a:pPr algn="ctr" defTabSz="685800"/>
            <a:r>
              <a:rPr lang="en-US" sz="900" dirty="0">
                <a:solidFill>
                  <a:srgbClr val="FFFFFF"/>
                </a:solidFill>
              </a:rPr>
              <a:t>Fit</a:t>
            </a:r>
          </a:p>
        </p:txBody>
      </p:sp>
      <p:sp>
        <p:nvSpPr>
          <p:cNvPr id="11" name="TextBox 10"/>
          <p:cNvSpPr txBox="1"/>
          <p:nvPr/>
        </p:nvSpPr>
        <p:spPr>
          <a:xfrm>
            <a:off x="6746981" y="4047943"/>
            <a:ext cx="314591" cy="211508"/>
          </a:xfrm>
          <a:prstGeom prst="rect">
            <a:avLst/>
          </a:prstGeom>
          <a:noFill/>
        </p:spPr>
        <p:txBody>
          <a:bodyPr wrap="none" tIns="68580" bIns="68580" rtlCol="0" anchor="ctr" anchorCtr="0">
            <a:noAutofit/>
          </a:bodyPr>
          <a:lstStyle/>
          <a:p>
            <a:pPr algn="ctr" defTabSz="685800"/>
            <a:r>
              <a:rPr lang="en-US" sz="900">
                <a:solidFill>
                  <a:srgbClr val="FFFFFF"/>
                </a:solidFill>
              </a:rPr>
              <a:t>Time</a:t>
            </a:r>
            <a:endParaRPr lang="en-US" sz="900" dirty="0">
              <a:solidFill>
                <a:srgbClr val="FFFFFF"/>
              </a:solidFill>
            </a:endParaRPr>
          </a:p>
        </p:txBody>
      </p:sp>
      <p:sp>
        <p:nvSpPr>
          <p:cNvPr id="12" name="TextBox 11"/>
          <p:cNvSpPr txBox="1"/>
          <p:nvPr/>
        </p:nvSpPr>
        <p:spPr>
          <a:xfrm>
            <a:off x="1574441" y="1190827"/>
            <a:ext cx="532285" cy="211508"/>
          </a:xfrm>
          <a:prstGeom prst="rect">
            <a:avLst/>
          </a:prstGeom>
          <a:noFill/>
        </p:spPr>
        <p:txBody>
          <a:bodyPr wrap="none" tIns="68580" bIns="68580" rtlCol="0" anchor="ctr" anchorCtr="0">
            <a:noAutofit/>
          </a:bodyPr>
          <a:lstStyle/>
          <a:p>
            <a:pPr algn="ctr" defTabSz="685800"/>
            <a:r>
              <a:rPr lang="en-US" sz="900" dirty="0">
                <a:solidFill>
                  <a:srgbClr val="FFFFFF"/>
                </a:solidFill>
              </a:rPr>
              <a:t>Funding</a:t>
            </a:r>
          </a:p>
        </p:txBody>
      </p:sp>
      <p:sp>
        <p:nvSpPr>
          <p:cNvPr id="13" name="TextBox 12"/>
          <p:cNvSpPr txBox="1"/>
          <p:nvPr/>
        </p:nvSpPr>
        <p:spPr>
          <a:xfrm>
            <a:off x="4353581" y="3059731"/>
            <a:ext cx="788350" cy="211508"/>
          </a:xfrm>
          <a:prstGeom prst="rect">
            <a:avLst/>
          </a:prstGeom>
          <a:noFill/>
        </p:spPr>
        <p:txBody>
          <a:bodyPr wrap="none" tIns="68580" bIns="68580" rtlCol="0" anchor="ctr" anchorCtr="0">
            <a:noAutofit/>
          </a:bodyPr>
          <a:lstStyle/>
          <a:p>
            <a:pPr algn="ctr" defTabSz="685800"/>
            <a:r>
              <a:rPr lang="en-US" sz="900" dirty="0">
                <a:solidFill>
                  <a:srgbClr val="FFFFFF"/>
                </a:solidFill>
              </a:rPr>
              <a:t>Product-Market</a:t>
            </a:r>
          </a:p>
          <a:p>
            <a:pPr algn="ctr" defTabSz="685800"/>
            <a:r>
              <a:rPr lang="en-US" sz="900" dirty="0">
                <a:solidFill>
                  <a:srgbClr val="FFFFFF"/>
                </a:solidFill>
              </a:rPr>
              <a:t>Fit</a:t>
            </a:r>
          </a:p>
        </p:txBody>
      </p:sp>
      <p:sp>
        <p:nvSpPr>
          <p:cNvPr id="14" name="TextBox 13"/>
          <p:cNvSpPr txBox="1"/>
          <p:nvPr/>
        </p:nvSpPr>
        <p:spPr>
          <a:xfrm>
            <a:off x="5681570" y="1830841"/>
            <a:ext cx="346105" cy="211508"/>
          </a:xfrm>
          <a:prstGeom prst="rect">
            <a:avLst/>
          </a:prstGeom>
          <a:noFill/>
        </p:spPr>
        <p:txBody>
          <a:bodyPr wrap="none" tIns="68580" bIns="68580" rtlCol="0" anchor="ctr" anchorCtr="0">
            <a:noAutofit/>
          </a:bodyPr>
          <a:lstStyle/>
          <a:p>
            <a:pPr algn="ctr" defTabSz="685800"/>
            <a:r>
              <a:rPr lang="en-US" sz="900" dirty="0">
                <a:solidFill>
                  <a:srgbClr val="FFFFFF"/>
                </a:solidFill>
              </a:rPr>
              <a:t>Scale</a:t>
            </a:r>
          </a:p>
        </p:txBody>
      </p:sp>
      <p:cxnSp>
        <p:nvCxnSpPr>
          <p:cNvPr id="15" name="Straight Arrow Connector 14"/>
          <p:cNvCxnSpPr/>
          <p:nvPr/>
        </p:nvCxnSpPr>
        <p:spPr>
          <a:xfrm flipH="1">
            <a:off x="2564684" y="3774364"/>
            <a:ext cx="1" cy="280424"/>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747755" y="3332342"/>
            <a:ext cx="394175" cy="42920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21" idx="3"/>
          </p:cNvCxnSpPr>
          <p:nvPr/>
        </p:nvCxnSpPr>
        <p:spPr>
          <a:xfrm flipV="1">
            <a:off x="6027674" y="1936594"/>
            <a:ext cx="429426" cy="1"/>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691679" y="4271313"/>
            <a:ext cx="788350" cy="677303"/>
          </a:xfrm>
          <a:prstGeom prst="rect">
            <a:avLst/>
          </a:prstGeom>
          <a:noFill/>
        </p:spPr>
        <p:txBody>
          <a:bodyPr wrap="square" tIns="68580" bIns="68580" rtlCol="0" anchor="t" anchorCtr="0">
            <a:noAutofit/>
          </a:bodyPr>
          <a:lstStyle/>
          <a:p>
            <a:pPr algn="ctr" defTabSz="685800"/>
            <a:r>
              <a:rPr lang="en-US" sz="900" b="1" dirty="0">
                <a:solidFill>
                  <a:srgbClr val="FFFFFF"/>
                </a:solidFill>
              </a:rPr>
              <a:t>Seed 1:</a:t>
            </a:r>
          </a:p>
          <a:p>
            <a:pPr algn="ctr" defTabSz="685800"/>
            <a:r>
              <a:rPr lang="en-US" sz="900" dirty="0">
                <a:solidFill>
                  <a:srgbClr val="FFFFFF">
                    <a:lumMod val="65000"/>
                  </a:srgbClr>
                </a:solidFill>
              </a:rPr>
              <a:t>Exit with Customer-Problem Fit</a:t>
            </a:r>
          </a:p>
        </p:txBody>
      </p:sp>
      <p:sp>
        <p:nvSpPr>
          <p:cNvPr id="19" name="TextBox 18"/>
          <p:cNvSpPr txBox="1"/>
          <p:nvPr/>
        </p:nvSpPr>
        <p:spPr>
          <a:xfrm>
            <a:off x="2378813" y="4271313"/>
            <a:ext cx="788350" cy="677303"/>
          </a:xfrm>
          <a:prstGeom prst="rect">
            <a:avLst/>
          </a:prstGeom>
          <a:noFill/>
        </p:spPr>
        <p:txBody>
          <a:bodyPr wrap="square" tIns="68580" bIns="68580" rtlCol="0" anchor="t" anchorCtr="0">
            <a:noAutofit/>
          </a:bodyPr>
          <a:lstStyle/>
          <a:p>
            <a:pPr algn="ctr" defTabSz="685800"/>
            <a:r>
              <a:rPr lang="en-US" sz="900" b="1" dirty="0">
                <a:solidFill>
                  <a:srgbClr val="FFFFFF"/>
                </a:solidFill>
              </a:rPr>
              <a:t>Seed 2:</a:t>
            </a:r>
          </a:p>
          <a:p>
            <a:pPr algn="ctr" defTabSz="685800"/>
            <a:r>
              <a:rPr lang="en-US" sz="900" dirty="0">
                <a:solidFill>
                  <a:srgbClr val="FFFFFF">
                    <a:lumMod val="65000"/>
                  </a:srgbClr>
                </a:solidFill>
              </a:rPr>
              <a:t>Exit with Problem-Solution Fit</a:t>
            </a:r>
          </a:p>
        </p:txBody>
      </p:sp>
      <p:sp>
        <p:nvSpPr>
          <p:cNvPr id="20" name="TextBox 19"/>
          <p:cNvSpPr txBox="1"/>
          <p:nvPr/>
        </p:nvSpPr>
        <p:spPr>
          <a:xfrm>
            <a:off x="2994374" y="4271313"/>
            <a:ext cx="878331" cy="677303"/>
          </a:xfrm>
          <a:prstGeom prst="rect">
            <a:avLst/>
          </a:prstGeom>
          <a:noFill/>
        </p:spPr>
        <p:txBody>
          <a:bodyPr wrap="square" tIns="68580" bIns="68580" rtlCol="0" anchor="t" anchorCtr="0">
            <a:noAutofit/>
          </a:bodyPr>
          <a:lstStyle/>
          <a:p>
            <a:pPr algn="ctr" defTabSz="685800"/>
            <a:r>
              <a:rPr lang="en-US" sz="900" b="1" dirty="0">
                <a:solidFill>
                  <a:srgbClr val="FFFFFF"/>
                </a:solidFill>
              </a:rPr>
              <a:t>Series A:</a:t>
            </a:r>
          </a:p>
          <a:p>
            <a:pPr algn="ctr" defTabSz="685800"/>
            <a:r>
              <a:rPr lang="en-US" sz="900" dirty="0">
                <a:solidFill>
                  <a:srgbClr val="FFFFFF">
                    <a:lumMod val="65000"/>
                  </a:srgbClr>
                </a:solidFill>
              </a:rPr>
              <a:t>Exit with MVP built, Early Adopter</a:t>
            </a:r>
          </a:p>
        </p:txBody>
      </p:sp>
      <p:sp>
        <p:nvSpPr>
          <p:cNvPr id="21" name="TextBox 20"/>
          <p:cNvSpPr txBox="1"/>
          <p:nvPr/>
        </p:nvSpPr>
        <p:spPr>
          <a:xfrm>
            <a:off x="3679107" y="4252609"/>
            <a:ext cx="788350" cy="677303"/>
          </a:xfrm>
          <a:prstGeom prst="rect">
            <a:avLst/>
          </a:prstGeom>
          <a:noFill/>
        </p:spPr>
        <p:txBody>
          <a:bodyPr wrap="square" tIns="68580" bIns="68580" rtlCol="0" anchor="t" anchorCtr="0">
            <a:noAutofit/>
          </a:bodyPr>
          <a:lstStyle/>
          <a:p>
            <a:pPr algn="ctr" defTabSz="685800"/>
            <a:r>
              <a:rPr lang="en-US" sz="900" b="1" dirty="0">
                <a:solidFill>
                  <a:srgbClr val="FFFFFF"/>
                </a:solidFill>
              </a:rPr>
              <a:t>Series B:</a:t>
            </a:r>
          </a:p>
          <a:p>
            <a:pPr algn="ctr" defTabSz="685800"/>
            <a:r>
              <a:rPr lang="en-US" sz="900" dirty="0">
                <a:solidFill>
                  <a:srgbClr val="FFFFFF">
                    <a:lumMod val="65000"/>
                  </a:srgbClr>
                </a:solidFill>
              </a:rPr>
              <a:t>Exit with Solution-Product Fit</a:t>
            </a:r>
            <a:endParaRPr lang="en-US" sz="900" dirty="0">
              <a:solidFill>
                <a:srgbClr val="FFFFFF"/>
              </a:solidFill>
            </a:endParaRPr>
          </a:p>
        </p:txBody>
      </p:sp>
      <p:sp>
        <p:nvSpPr>
          <p:cNvPr id="22" name="TextBox 21"/>
          <p:cNvSpPr txBox="1"/>
          <p:nvPr/>
        </p:nvSpPr>
        <p:spPr>
          <a:xfrm>
            <a:off x="4907828" y="4263722"/>
            <a:ext cx="788350" cy="677303"/>
          </a:xfrm>
          <a:prstGeom prst="rect">
            <a:avLst/>
          </a:prstGeom>
          <a:noFill/>
        </p:spPr>
        <p:txBody>
          <a:bodyPr wrap="square" tIns="68580" bIns="68580" rtlCol="0" anchor="t" anchorCtr="0">
            <a:noAutofit/>
          </a:bodyPr>
          <a:lstStyle/>
          <a:p>
            <a:pPr algn="ctr" defTabSz="685800"/>
            <a:r>
              <a:rPr lang="en-US" sz="900" b="1" dirty="0">
                <a:solidFill>
                  <a:srgbClr val="FFFFFF"/>
                </a:solidFill>
              </a:rPr>
              <a:t>Series C:</a:t>
            </a:r>
          </a:p>
          <a:p>
            <a:pPr algn="ctr" defTabSz="685800"/>
            <a:r>
              <a:rPr lang="en-US" sz="900" dirty="0">
                <a:solidFill>
                  <a:srgbClr val="FFFFFF">
                    <a:lumMod val="65000"/>
                  </a:srgbClr>
                </a:solidFill>
              </a:rPr>
              <a:t>Exit with Product-Market fit</a:t>
            </a:r>
          </a:p>
        </p:txBody>
      </p:sp>
      <p:cxnSp>
        <p:nvCxnSpPr>
          <p:cNvPr id="23" name="Straight Arrow Connector 22"/>
          <p:cNvCxnSpPr>
            <a:stCxn id="22" idx="0"/>
          </p:cNvCxnSpPr>
          <p:nvPr/>
        </p:nvCxnSpPr>
        <p:spPr>
          <a:xfrm flipV="1">
            <a:off x="2085855" y="4103864"/>
            <a:ext cx="123517" cy="167449"/>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4" idx="0"/>
          </p:cNvCxnSpPr>
          <p:nvPr/>
        </p:nvCxnSpPr>
        <p:spPr>
          <a:xfrm flipH="1" flipV="1">
            <a:off x="2581791" y="4103864"/>
            <a:ext cx="191197" cy="167449"/>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6" idx="0"/>
          </p:cNvCxnSpPr>
          <p:nvPr/>
        </p:nvCxnSpPr>
        <p:spPr>
          <a:xfrm flipV="1">
            <a:off x="4073282" y="4031776"/>
            <a:ext cx="0" cy="220832"/>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8" idx="0"/>
          </p:cNvCxnSpPr>
          <p:nvPr/>
        </p:nvCxnSpPr>
        <p:spPr>
          <a:xfrm flipH="1" flipV="1">
            <a:off x="5299912" y="3774023"/>
            <a:ext cx="2090" cy="489699"/>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7" name="Right Brace 26"/>
          <p:cNvSpPr/>
          <p:nvPr/>
        </p:nvSpPr>
        <p:spPr>
          <a:xfrm>
            <a:off x="6570253" y="1936593"/>
            <a:ext cx="227066" cy="178869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a:solidFill>
                <a:srgbClr val="FFFFFF"/>
              </a:solidFill>
            </a:endParaRPr>
          </a:p>
        </p:txBody>
      </p:sp>
      <p:sp>
        <p:nvSpPr>
          <p:cNvPr id="28" name="TextBox 27"/>
          <p:cNvSpPr txBox="1"/>
          <p:nvPr/>
        </p:nvSpPr>
        <p:spPr>
          <a:xfrm>
            <a:off x="6768108" y="2559505"/>
            <a:ext cx="1047396" cy="536558"/>
          </a:xfrm>
          <a:prstGeom prst="rect">
            <a:avLst/>
          </a:prstGeom>
          <a:noFill/>
        </p:spPr>
        <p:txBody>
          <a:bodyPr wrap="square" tIns="68580" bIns="68580" rtlCol="0" anchor="t" anchorCtr="0">
            <a:noAutofit/>
          </a:bodyPr>
          <a:lstStyle/>
          <a:p>
            <a:pPr algn="ctr" defTabSz="685800"/>
            <a:r>
              <a:rPr lang="en-US" sz="900" b="1" dirty="0">
                <a:solidFill>
                  <a:srgbClr val="FFFFFF"/>
                </a:solidFill>
              </a:rPr>
              <a:t>Exit Accelerator</a:t>
            </a:r>
          </a:p>
          <a:p>
            <a:pPr algn="ctr" defTabSz="685800"/>
            <a:r>
              <a:rPr lang="en-US" sz="900" dirty="0">
                <a:solidFill>
                  <a:srgbClr val="FFFFFF">
                    <a:lumMod val="65000"/>
                  </a:srgbClr>
                </a:solidFill>
              </a:rPr>
              <a:t>Leverage CPO expertise to scale</a:t>
            </a:r>
          </a:p>
        </p:txBody>
      </p:sp>
      <p:sp>
        <p:nvSpPr>
          <p:cNvPr id="29" name="Rectangular Callout 28"/>
          <p:cNvSpPr/>
          <p:nvPr/>
        </p:nvSpPr>
        <p:spPr>
          <a:xfrm>
            <a:off x="1927073" y="2042348"/>
            <a:ext cx="1648365" cy="1092855"/>
          </a:xfrm>
          <a:prstGeom prst="wedgeRectCallout">
            <a:avLst>
              <a:gd name="adj1" fmla="val 769"/>
              <a:gd name="adj2" fmla="val 84700"/>
            </a:avLst>
          </a:prstGeom>
          <a:solidFill>
            <a:schemeClr val="bg2"/>
          </a:solidFill>
          <a:ln w="38100" cap="flat" cmpd="sng" algn="ctr">
            <a:noFill/>
            <a:prstDash val="solid"/>
          </a:ln>
          <a:effectLst/>
        </p:spPr>
        <p:txBody>
          <a:bodyPr vert="horz" lIns="91440" tIns="91440" rIns="91440" bIns="91440" rtlCol="0" anchor="ctr"/>
          <a:lstStyle/>
          <a:p>
            <a:pPr algn="ctr" defTabSz="914378">
              <a:buClr>
                <a:srgbClr val="FFFFFF"/>
              </a:buClr>
            </a:pPr>
            <a:r>
              <a:rPr lang="en-US" sz="900" b="1" u="sng" kern="0" dirty="0">
                <a:solidFill>
                  <a:srgbClr val="22475C"/>
                </a:solidFill>
                <a:cs typeface="Arial Unicode MS" pitchFamily="34" charset="-128"/>
              </a:rPr>
              <a:t>Incubation</a:t>
            </a:r>
          </a:p>
          <a:p>
            <a:pPr algn="ctr" defTabSz="914378">
              <a:buClr>
                <a:srgbClr val="FFFFFF"/>
              </a:buClr>
            </a:pPr>
            <a:r>
              <a:rPr lang="en-US" sz="900" kern="0" dirty="0">
                <a:solidFill>
                  <a:srgbClr val="22475C"/>
                </a:solidFill>
                <a:cs typeface="Arial Unicode MS" pitchFamily="34" charset="-128"/>
              </a:rPr>
              <a:t>Rapid pivots at small scale (1-4 people) ensures fast, cost-efficient confirmation of a customer validated problem and potential solution </a:t>
            </a:r>
            <a:r>
              <a:rPr lang="en-US" sz="900" b="1" i="1" kern="0" dirty="0">
                <a:solidFill>
                  <a:srgbClr val="22475C"/>
                </a:solidFill>
                <a:cs typeface="Arial Unicode MS" pitchFamily="34" charset="-128"/>
              </a:rPr>
              <a:t>prior</a:t>
            </a:r>
            <a:r>
              <a:rPr lang="en-US" sz="900" kern="0" dirty="0">
                <a:solidFill>
                  <a:srgbClr val="22475C"/>
                </a:solidFill>
                <a:cs typeface="Arial Unicode MS" pitchFamily="34" charset="-128"/>
              </a:rPr>
              <a:t> to building a product</a:t>
            </a:r>
          </a:p>
        </p:txBody>
      </p:sp>
      <p:sp>
        <p:nvSpPr>
          <p:cNvPr id="30" name="Rectangular Callout 29"/>
          <p:cNvSpPr/>
          <p:nvPr/>
        </p:nvSpPr>
        <p:spPr>
          <a:xfrm>
            <a:off x="3840943" y="1773568"/>
            <a:ext cx="1727475" cy="913274"/>
          </a:xfrm>
          <a:prstGeom prst="wedgeRectCallout">
            <a:avLst>
              <a:gd name="adj1" fmla="val 2603"/>
              <a:gd name="adj2" fmla="val 87684"/>
            </a:avLst>
          </a:prstGeom>
          <a:solidFill>
            <a:schemeClr val="bg2"/>
          </a:solidFill>
          <a:ln w="38100" cap="flat" cmpd="sng" algn="ctr">
            <a:noFill/>
            <a:prstDash val="solid"/>
          </a:ln>
          <a:effectLst/>
        </p:spPr>
        <p:txBody>
          <a:bodyPr vert="horz" lIns="91440" tIns="91440" rIns="91440" bIns="91440" rtlCol="0" anchor="ctr"/>
          <a:lstStyle/>
          <a:p>
            <a:pPr algn="ctr" defTabSz="914378">
              <a:buClr>
                <a:srgbClr val="FFFFFF"/>
              </a:buClr>
            </a:pPr>
            <a:r>
              <a:rPr lang="en-US" sz="900" b="1" u="sng" kern="0" dirty="0">
                <a:solidFill>
                  <a:srgbClr val="22475C"/>
                </a:solidFill>
                <a:cs typeface="Arial Unicode MS" pitchFamily="34" charset="-128"/>
              </a:rPr>
              <a:t>Startup</a:t>
            </a:r>
          </a:p>
          <a:p>
            <a:pPr algn="ctr" defTabSz="914378">
              <a:buClr>
                <a:srgbClr val="FFFFFF"/>
              </a:buClr>
            </a:pPr>
            <a:r>
              <a:rPr lang="en-US" sz="900" kern="0" dirty="0">
                <a:solidFill>
                  <a:srgbClr val="22475C"/>
                </a:solidFill>
                <a:cs typeface="Arial Unicode MS" pitchFamily="34" charset="-128"/>
              </a:rPr>
              <a:t>Continued experimentation and customer involvement ensures there is a paying  market </a:t>
            </a:r>
            <a:r>
              <a:rPr lang="en-US" sz="900" b="1" i="1" kern="0" dirty="0">
                <a:solidFill>
                  <a:srgbClr val="22475C"/>
                </a:solidFill>
                <a:cs typeface="Arial Unicode MS" pitchFamily="34" charset="-128"/>
              </a:rPr>
              <a:t>before</a:t>
            </a:r>
            <a:r>
              <a:rPr lang="en-US" sz="900" kern="0" dirty="0">
                <a:solidFill>
                  <a:srgbClr val="22475C"/>
                </a:solidFill>
                <a:cs typeface="Arial Unicode MS" pitchFamily="34" charset="-128"/>
              </a:rPr>
              <a:t> large scale development investments are made</a:t>
            </a:r>
          </a:p>
        </p:txBody>
      </p:sp>
      <p:cxnSp>
        <p:nvCxnSpPr>
          <p:cNvPr id="31" name="Straight Arrow Connector 30"/>
          <p:cNvCxnSpPr>
            <a:stCxn id="25" idx="0"/>
          </p:cNvCxnSpPr>
          <p:nvPr/>
        </p:nvCxnSpPr>
        <p:spPr>
          <a:xfrm flipV="1">
            <a:off x="3433540" y="4054787"/>
            <a:ext cx="2460" cy="21652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615502" y="2645064"/>
            <a:ext cx="881205" cy="925282"/>
            <a:chOff x="500412" y="2744592"/>
            <a:chExt cx="881205" cy="925282"/>
          </a:xfrm>
        </p:grpSpPr>
        <p:pic>
          <p:nvPicPr>
            <p:cNvPr id="33" name="Picture 3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412" y="2744592"/>
              <a:ext cx="881205" cy="495678"/>
            </a:xfrm>
            <a:prstGeom prst="rect">
              <a:avLst/>
            </a:prstGeom>
            <a:solidFill>
              <a:schemeClr val="accent4">
                <a:lumMod val="75000"/>
              </a:schemeClr>
            </a:solidFill>
          </p:spPr>
        </p:pic>
        <p:sp>
          <p:nvSpPr>
            <p:cNvPr id="34" name="Right Arrow 33"/>
            <p:cNvSpPr/>
            <p:nvPr/>
          </p:nvSpPr>
          <p:spPr>
            <a:xfrm>
              <a:off x="500412" y="3289366"/>
              <a:ext cx="877454" cy="380508"/>
            </a:xfrm>
            <a:prstGeom prst="rightArrow">
              <a:avLst/>
            </a:prstGeom>
            <a:solidFill>
              <a:schemeClr val="bg2"/>
            </a:solidFill>
            <a:ln w="38100" cap="flat" cmpd="sng" algn="ctr">
              <a:noFill/>
              <a:prstDash val="solid"/>
            </a:ln>
            <a:effectLst/>
          </p:spPr>
          <p:txBody>
            <a:bodyPr vert="horz" lIns="91440" tIns="91440" rIns="91440" bIns="91440" rtlCol="0" anchor="ctr"/>
            <a:lstStyle/>
            <a:p>
              <a:pPr algn="ctr" defTabSz="914378">
                <a:lnSpc>
                  <a:spcPts val="1720"/>
                </a:lnSpc>
                <a:buClr>
                  <a:srgbClr val="FFFFFF"/>
                </a:buClr>
              </a:pPr>
              <a:endParaRPr lang="en-US" sz="900" kern="0">
                <a:solidFill>
                  <a:srgbClr val="22475C"/>
                </a:solidFill>
                <a:cs typeface="Arial Unicode MS" pitchFamily="34" charset="-128"/>
              </a:endParaRPr>
            </a:p>
          </p:txBody>
        </p:sp>
      </p:grpSp>
      <p:sp>
        <p:nvSpPr>
          <p:cNvPr id="35" name="TextBox 34"/>
          <p:cNvSpPr txBox="1"/>
          <p:nvPr/>
        </p:nvSpPr>
        <p:spPr>
          <a:xfrm>
            <a:off x="584861" y="3207079"/>
            <a:ext cx="860512" cy="321477"/>
          </a:xfrm>
          <a:prstGeom prst="rect">
            <a:avLst/>
          </a:prstGeom>
          <a:noFill/>
        </p:spPr>
        <p:txBody>
          <a:bodyPr wrap="none" tIns="91440" bIns="91440" rtlCol="0" anchor="t" anchorCtr="0">
            <a:noAutofit/>
          </a:bodyPr>
          <a:lstStyle/>
          <a:p>
            <a:pPr algn="ctr" defTabSz="685800"/>
            <a:r>
              <a:rPr lang="en-US" sz="1000" dirty="0">
                <a:solidFill>
                  <a:srgbClr val="20343A"/>
                </a:solidFill>
              </a:rPr>
              <a:t>Lean Canvas</a:t>
            </a:r>
          </a:p>
        </p:txBody>
      </p:sp>
    </p:spTree>
    <p:extLst>
      <p:ext uri="{BB962C8B-B14F-4D97-AF65-F5344CB8AC3E}">
        <p14:creationId xmlns:p14="http://schemas.microsoft.com/office/powerpoint/2010/main" val="140691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27" grpId="0" animBg="1"/>
      <p:bldP spid="28" grpId="0"/>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1378" y="1046347"/>
            <a:ext cx="4285445" cy="32140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5615" y="3433829"/>
            <a:ext cx="2092816" cy="15696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2685" y="2680274"/>
            <a:ext cx="1843691" cy="245825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6971" y="200186"/>
            <a:ext cx="2826912" cy="212018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153" y="505600"/>
            <a:ext cx="2440546" cy="183041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89597" y="2745614"/>
            <a:ext cx="3010436" cy="2257827"/>
          </a:xfrm>
          <a:prstGeom prst="rect">
            <a:avLst/>
          </a:prstGeom>
        </p:spPr>
      </p:pic>
      <p:pic>
        <p:nvPicPr>
          <p:cNvPr id="20" name="Picture 19"/>
          <p:cNvPicPr>
            <a:picLocks noChangeAspect="1"/>
          </p:cNvPicPr>
          <p:nvPr/>
        </p:nvPicPr>
        <p:blipFill>
          <a:blip r:embed="rId9"/>
          <a:stretch>
            <a:fillRect/>
          </a:stretch>
        </p:blipFill>
        <p:spPr>
          <a:xfrm>
            <a:off x="2965562" y="4338428"/>
            <a:ext cx="2886075" cy="8001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63008" y="3585357"/>
            <a:ext cx="1947929" cy="1460947"/>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476360" y="-13284"/>
            <a:ext cx="1828802" cy="1371602"/>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48909" y="2006086"/>
            <a:ext cx="2105695" cy="1579271"/>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08384" y="24147"/>
            <a:ext cx="1728989" cy="1296742"/>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4831" y="1458234"/>
            <a:ext cx="1706451" cy="1279838"/>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722549" y="3899884"/>
            <a:ext cx="1658155" cy="1243616"/>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9793" y="76813"/>
            <a:ext cx="1387698" cy="1040774"/>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539249" y="-5435"/>
            <a:ext cx="1635618" cy="1226714"/>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9917" y="2328606"/>
            <a:ext cx="1564785" cy="1173589"/>
          </a:xfrm>
          <a:prstGeom prst="rect">
            <a:avLst/>
          </a:prstGeom>
        </p:spPr>
      </p:pic>
    </p:spTree>
    <p:extLst>
      <p:ext uri="{BB962C8B-B14F-4D97-AF65-F5344CB8AC3E}">
        <p14:creationId xmlns:p14="http://schemas.microsoft.com/office/powerpoint/2010/main" val="1684366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651760" y="1708501"/>
            <a:ext cx="3849624" cy="1159391"/>
          </a:xfrm>
          <a:prstGeom prst="rect">
            <a:avLst/>
          </a:prstGeom>
          <a:solidFill>
            <a:schemeClr val="bg1"/>
          </a:solidFill>
          <a:ln w="38100" cap="flat" cmpd="sng" algn="ctr">
            <a:solidFill>
              <a:schemeClr val="accent5"/>
            </a:solidFill>
            <a:prstDash val="solid"/>
          </a:ln>
          <a:effectLst>
            <a:glow rad="101600">
              <a:schemeClr val="accent5"/>
            </a:glow>
          </a:effectLst>
          <a:scene3d>
            <a:camera prst="orthographicFront"/>
            <a:lightRig rig="threePt" dir="t"/>
          </a:scene3d>
          <a:sp3d>
            <a:bevelT w="254000" prst="coolSlant"/>
          </a:sp3d>
        </p:spPr>
        <p:txBody>
          <a:bodyPr vert="horz" lIns="91440" tIns="91440" rIns="91440" bIns="91440" rtlCol="0" anchor="ctr"/>
          <a:lstStyle/>
          <a:p>
            <a:pPr algn="ctr" defTabSz="685800">
              <a:lnSpc>
                <a:spcPts val="1720"/>
              </a:lnSpc>
              <a:buClr>
                <a:srgbClr val="FFFFFF"/>
              </a:buClr>
            </a:pPr>
            <a:endParaRPr lang="en-US" sz="1200" kern="0">
              <a:solidFill>
                <a:srgbClr val="22475C"/>
              </a:solidFill>
              <a:cs typeface="Arial Unicode MS" pitchFamily="34" charset="-128"/>
            </a:endParaRPr>
          </a:p>
        </p:txBody>
      </p:sp>
      <p:pic>
        <p:nvPicPr>
          <p:cNvPr id="4" name="Shape 7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8637" y="415381"/>
            <a:ext cx="2392871" cy="961136"/>
          </a:xfrm>
          <a:prstGeom prst="rect">
            <a:avLst/>
          </a:prstGeom>
          <a:noFill/>
          <a:ln>
            <a:noFill/>
          </a:ln>
        </p:spPr>
      </p:pic>
      <p:sp>
        <p:nvSpPr>
          <p:cNvPr id="7" name="Title 4"/>
          <p:cNvSpPr txBox="1">
            <a:spLocks/>
          </p:cNvSpPr>
          <p:nvPr/>
        </p:nvSpPr>
        <p:spPr bwMode="auto">
          <a:xfrm>
            <a:off x="2552349" y="3224430"/>
            <a:ext cx="3080863" cy="590931"/>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2800" b="0" kern="1200">
                <a:solidFill>
                  <a:schemeClr val="tx1"/>
                </a:solidFill>
                <a:latin typeface="+mj-lt"/>
                <a:ea typeface="+mj-ea"/>
                <a:cs typeface="+mj-cs"/>
              </a:defRPr>
            </a:lvl1pPr>
          </a:lstStyle>
          <a:p>
            <a:pPr algn="ctr"/>
            <a:r>
              <a:rPr sz="3600" dirty="0">
                <a:solidFill>
                  <a:srgbClr val="0070C0"/>
                </a:solidFill>
              </a:rPr>
              <a:t>KnowThings.io</a:t>
            </a:r>
            <a:endParaRPr sz="2400" dirty="0">
              <a:solidFill>
                <a:srgbClr val="0070C0"/>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9904" y="3297399"/>
            <a:ext cx="2637976" cy="73510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03838" y="1799707"/>
            <a:ext cx="3388083" cy="1044719"/>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02622" y="1610660"/>
            <a:ext cx="1472885" cy="1313400"/>
          </a:xfrm>
          <a:prstGeom prst="rect">
            <a:avLst/>
          </a:prstGeom>
        </p:spPr>
      </p:pic>
      <p:sp>
        <p:nvSpPr>
          <p:cNvPr id="13" name="TextBox 12"/>
          <p:cNvSpPr txBox="1"/>
          <p:nvPr/>
        </p:nvSpPr>
        <p:spPr>
          <a:xfrm>
            <a:off x="6371224" y="319469"/>
            <a:ext cx="2339008" cy="914400"/>
          </a:xfrm>
          <a:prstGeom prst="rect">
            <a:avLst/>
          </a:prstGeom>
          <a:solidFill>
            <a:schemeClr val="tx1"/>
          </a:solidFill>
        </p:spPr>
        <p:txBody>
          <a:bodyPr wrap="none" tIns="91440" bIns="91440" rtlCol="0" anchor="ctr" anchorCtr="0">
            <a:noAutofit/>
          </a:bodyPr>
          <a:lstStyle/>
          <a:p>
            <a:pPr algn="ctr" defTabSz="457189"/>
            <a:r>
              <a:rPr lang="en-US" sz="4050" dirty="0">
                <a:solidFill>
                  <a:srgbClr val="C00000"/>
                </a:solidFill>
              </a:rPr>
              <a:t>JARVIS</a:t>
            </a:r>
          </a:p>
        </p:txBody>
      </p:sp>
      <p:sp>
        <p:nvSpPr>
          <p:cNvPr id="18" name="Title 4"/>
          <p:cNvSpPr txBox="1">
            <a:spLocks/>
          </p:cNvSpPr>
          <p:nvPr/>
        </p:nvSpPr>
        <p:spPr bwMode="auto">
          <a:xfrm>
            <a:off x="3200773" y="625793"/>
            <a:ext cx="1618115" cy="590931"/>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2800" b="0" kern="1200">
                <a:solidFill>
                  <a:schemeClr val="tx1"/>
                </a:solidFill>
                <a:latin typeface="+mj-lt"/>
                <a:ea typeface="+mj-ea"/>
                <a:cs typeface="+mj-cs"/>
              </a:defRPr>
            </a:lvl1pPr>
          </a:lstStyle>
          <a:p>
            <a:pPr algn="ctr"/>
            <a:r>
              <a:rPr sz="3600" dirty="0">
                <a:solidFill>
                  <a:srgbClr val="00B0F0"/>
                </a:solidFill>
              </a:rPr>
              <a:t>Cabot</a:t>
            </a:r>
            <a:endParaRPr sz="2400" dirty="0">
              <a:solidFill>
                <a:srgbClr val="00B0F0"/>
              </a:solidFill>
            </a:endParaRPr>
          </a:p>
        </p:txBody>
      </p:sp>
      <p:pic>
        <p:nvPicPr>
          <p:cNvPr id="20" name="Shape 14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410143" y="4079896"/>
            <a:ext cx="3080011" cy="602377"/>
          </a:xfrm>
          <a:prstGeom prst="rect">
            <a:avLst/>
          </a:prstGeom>
          <a:noFill/>
          <a:ln>
            <a:noFill/>
          </a:ln>
        </p:spPr>
      </p:pic>
      <p:grpSp>
        <p:nvGrpSpPr>
          <p:cNvPr id="2" name="Group 1"/>
          <p:cNvGrpSpPr/>
          <p:nvPr/>
        </p:nvGrpSpPr>
        <p:grpSpPr>
          <a:xfrm>
            <a:off x="4736592" y="163630"/>
            <a:ext cx="1850747" cy="1188242"/>
            <a:chOff x="6525808" y="3500833"/>
            <a:chExt cx="1940479" cy="1245854"/>
          </a:xfrm>
        </p:grpSpPr>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06803" y="3500833"/>
              <a:ext cx="978491" cy="923854"/>
            </a:xfrm>
            <a:prstGeom prst="rect">
              <a:avLst/>
            </a:prstGeom>
          </p:spPr>
        </p:pic>
        <p:sp>
          <p:nvSpPr>
            <p:cNvPr id="21" name="Title 4"/>
            <p:cNvSpPr txBox="1">
              <a:spLocks/>
            </p:cNvSpPr>
            <p:nvPr/>
          </p:nvSpPr>
          <p:spPr bwMode="auto">
            <a:xfrm>
              <a:off x="6525808" y="4359448"/>
              <a:ext cx="1940479" cy="387239"/>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2800" b="0" kern="1200">
                  <a:solidFill>
                    <a:schemeClr val="tx1"/>
                  </a:solidFill>
                  <a:latin typeface="+mj-lt"/>
                  <a:ea typeface="+mj-ea"/>
                  <a:cs typeface="+mj-cs"/>
                </a:defRPr>
              </a:lvl1pPr>
            </a:lstStyle>
            <a:p>
              <a:pPr algn="ctr"/>
              <a:r>
                <a:rPr sz="2000" b="1" dirty="0">
                  <a:solidFill>
                    <a:srgbClr val="BD66A9">
                      <a:lumMod val="75000"/>
                      <a:alpha val="92000"/>
                    </a:srgbClr>
                  </a:solidFill>
                </a:rPr>
                <a:t>WhoZoo</a:t>
              </a:r>
              <a:endParaRPr sz="1400" b="1" dirty="0">
                <a:solidFill>
                  <a:srgbClr val="BD66A9">
                    <a:lumMod val="75000"/>
                    <a:alpha val="92000"/>
                  </a:srgbClr>
                </a:solidFill>
              </a:endParaRPr>
            </a:p>
          </p:txBody>
        </p:sp>
      </p:grpSp>
      <p:grpSp>
        <p:nvGrpSpPr>
          <p:cNvPr id="6" name="Group 5"/>
          <p:cNvGrpSpPr/>
          <p:nvPr/>
        </p:nvGrpSpPr>
        <p:grpSpPr>
          <a:xfrm>
            <a:off x="326504" y="1813442"/>
            <a:ext cx="1940479" cy="1024202"/>
            <a:chOff x="312787" y="2055930"/>
            <a:chExt cx="1940479" cy="1024202"/>
          </a:xfrm>
        </p:grpSpPr>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6601" y="2055930"/>
              <a:ext cx="1612853" cy="690943"/>
            </a:xfrm>
            <a:prstGeom prst="rect">
              <a:avLst/>
            </a:prstGeom>
          </p:spPr>
        </p:pic>
        <p:sp>
          <p:nvSpPr>
            <p:cNvPr id="23" name="Title 4"/>
            <p:cNvSpPr txBox="1">
              <a:spLocks/>
            </p:cNvSpPr>
            <p:nvPr/>
          </p:nvSpPr>
          <p:spPr bwMode="auto">
            <a:xfrm>
              <a:off x="312787" y="2738500"/>
              <a:ext cx="1940479" cy="341632"/>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2800" b="0" kern="1200">
                  <a:solidFill>
                    <a:schemeClr val="tx1"/>
                  </a:solidFill>
                  <a:latin typeface="+mj-lt"/>
                  <a:ea typeface="+mj-ea"/>
                  <a:cs typeface="+mj-cs"/>
                </a:defRPr>
              </a:lvl1pPr>
            </a:lstStyle>
            <a:p>
              <a:pPr algn="ctr"/>
              <a:r>
                <a:rPr sz="1800" b="1">
                  <a:solidFill>
                    <a:srgbClr val="FFFFFF">
                      <a:lumMod val="50000"/>
                      <a:alpha val="92000"/>
                    </a:srgbClr>
                  </a:solidFill>
                </a:rPr>
                <a:t>CodePilot.ai</a:t>
              </a:r>
              <a:endParaRPr sz="1200" b="1" dirty="0">
                <a:solidFill>
                  <a:srgbClr val="FFFFFF">
                    <a:lumMod val="50000"/>
                    <a:alpha val="92000"/>
                  </a:srgbClr>
                </a:solidFill>
              </a:endParaRPr>
            </a:p>
          </p:txBody>
        </p:sp>
      </p:grpSp>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7619" y="3643861"/>
            <a:ext cx="1800113" cy="986337"/>
          </a:xfrm>
          <a:prstGeom prst="rect">
            <a:avLst/>
          </a:prstGeom>
        </p:spPr>
      </p:pic>
      <p:sp>
        <p:nvSpPr>
          <p:cNvPr id="24" name="TextBox 23"/>
          <p:cNvSpPr txBox="1"/>
          <p:nvPr/>
        </p:nvSpPr>
        <p:spPr>
          <a:xfrm>
            <a:off x="6971015" y="991941"/>
            <a:ext cx="1168660" cy="342900"/>
          </a:xfrm>
          <a:prstGeom prst="rect">
            <a:avLst/>
          </a:prstGeom>
          <a:solidFill>
            <a:schemeClr val="tx1"/>
          </a:solidFill>
        </p:spPr>
        <p:txBody>
          <a:bodyPr wrap="none" tIns="68580" bIns="68580" rtlCol="0" anchor="ctr" anchorCtr="0">
            <a:noAutofit/>
          </a:bodyPr>
          <a:lstStyle/>
          <a:p>
            <a:pPr algn="ctr" defTabSz="342892"/>
            <a:r>
              <a:rPr lang="en-US" sz="1500" dirty="0">
                <a:solidFill>
                  <a:srgbClr val="C00000"/>
                </a:solidFill>
              </a:rPr>
              <a:t>(exited to CPO)</a:t>
            </a:r>
          </a:p>
        </p:txBody>
      </p:sp>
    </p:spTree>
    <p:extLst>
      <p:ext uri="{BB962C8B-B14F-4D97-AF65-F5344CB8AC3E}">
        <p14:creationId xmlns:p14="http://schemas.microsoft.com/office/powerpoint/2010/main" val="130144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8"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2A3857-3B73-074D-BE70-0A543A155070}" type="slidenum">
              <a:rPr lang="en-US" smtClean="0">
                <a:solidFill>
                  <a:srgbClr val="FFFFFF"/>
                </a:solidFill>
              </a:rPr>
              <a:pPr/>
              <a:t>16</a:t>
            </a:fld>
            <a:endParaRPr lang="en-US" dirty="0">
              <a:solidFill>
                <a:srgbClr val="FFFFFF"/>
              </a:solidFill>
            </a:endParaRPr>
          </a:p>
        </p:txBody>
      </p:sp>
      <p:grpSp>
        <p:nvGrpSpPr>
          <p:cNvPr id="70" name="Group 911"/>
          <p:cNvGrpSpPr/>
          <p:nvPr/>
        </p:nvGrpSpPr>
        <p:grpSpPr>
          <a:xfrm>
            <a:off x="161221" y="147638"/>
            <a:ext cx="8812034" cy="4628658"/>
            <a:chOff x="0" y="0"/>
            <a:chExt cx="23498755" cy="12343086"/>
          </a:xfrm>
        </p:grpSpPr>
        <p:sp>
          <p:nvSpPr>
            <p:cNvPr id="71" name="Shape 816"/>
            <p:cNvSpPr/>
            <p:nvPr/>
          </p:nvSpPr>
          <p:spPr>
            <a:xfrm flipH="1" flipV="1">
              <a:off x="0" y="96602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2" name="Shape 817"/>
            <p:cNvSpPr/>
            <p:nvPr/>
          </p:nvSpPr>
          <p:spPr>
            <a:xfrm flipH="1" flipV="1">
              <a:off x="0" y="100412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3" name="Shape 818"/>
            <p:cNvSpPr/>
            <p:nvPr/>
          </p:nvSpPr>
          <p:spPr>
            <a:xfrm flipH="1" flipV="1">
              <a:off x="0" y="10434989"/>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4" name="Shape 819"/>
            <p:cNvSpPr/>
            <p:nvPr/>
          </p:nvSpPr>
          <p:spPr>
            <a:xfrm flipH="1" flipV="1">
              <a:off x="0" y="10815989"/>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5" name="Shape 820"/>
            <p:cNvSpPr/>
            <p:nvPr/>
          </p:nvSpPr>
          <p:spPr>
            <a:xfrm flipH="1" flipV="1">
              <a:off x="0" y="11184289"/>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6" name="Shape 821"/>
            <p:cNvSpPr/>
            <p:nvPr/>
          </p:nvSpPr>
          <p:spPr>
            <a:xfrm flipH="1" flipV="1">
              <a:off x="0" y="11565289"/>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7" name="Shape 822"/>
            <p:cNvSpPr/>
            <p:nvPr/>
          </p:nvSpPr>
          <p:spPr>
            <a:xfrm flipH="1" flipV="1">
              <a:off x="0" y="119589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8" name="Shape 823"/>
            <p:cNvSpPr/>
            <p:nvPr/>
          </p:nvSpPr>
          <p:spPr>
            <a:xfrm flipH="1" flipV="1">
              <a:off x="0" y="12339989"/>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79" name="Shape 824"/>
            <p:cNvSpPr/>
            <p:nvPr/>
          </p:nvSpPr>
          <p:spPr>
            <a:xfrm flipH="1" flipV="1">
              <a:off x="0" y="65614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0" name="Shape 825"/>
            <p:cNvSpPr/>
            <p:nvPr/>
          </p:nvSpPr>
          <p:spPr>
            <a:xfrm flipH="1" flipV="1">
              <a:off x="0" y="69424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1" name="Shape 826"/>
            <p:cNvSpPr/>
            <p:nvPr/>
          </p:nvSpPr>
          <p:spPr>
            <a:xfrm flipH="1" flipV="1">
              <a:off x="0" y="7336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2" name="Shape 827"/>
            <p:cNvSpPr/>
            <p:nvPr/>
          </p:nvSpPr>
          <p:spPr>
            <a:xfrm flipH="1" flipV="1">
              <a:off x="0" y="7717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3" name="Shape 828"/>
            <p:cNvSpPr/>
            <p:nvPr/>
          </p:nvSpPr>
          <p:spPr>
            <a:xfrm flipH="1" flipV="1">
              <a:off x="0" y="80854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4" name="Shape 829"/>
            <p:cNvSpPr/>
            <p:nvPr/>
          </p:nvSpPr>
          <p:spPr>
            <a:xfrm flipH="1" flipV="1">
              <a:off x="0" y="84664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5" name="Shape 830"/>
            <p:cNvSpPr/>
            <p:nvPr/>
          </p:nvSpPr>
          <p:spPr>
            <a:xfrm flipH="1" flipV="1">
              <a:off x="0" y="8860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6" name="Shape 831"/>
            <p:cNvSpPr/>
            <p:nvPr/>
          </p:nvSpPr>
          <p:spPr>
            <a:xfrm flipH="1" flipV="1">
              <a:off x="0" y="9241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7" name="Shape 832"/>
            <p:cNvSpPr/>
            <p:nvPr/>
          </p:nvSpPr>
          <p:spPr>
            <a:xfrm flipH="1" flipV="1">
              <a:off x="0" y="3513486"/>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8" name="Shape 833"/>
            <p:cNvSpPr/>
            <p:nvPr/>
          </p:nvSpPr>
          <p:spPr>
            <a:xfrm flipH="1" flipV="1">
              <a:off x="0" y="38944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89" name="Shape 834"/>
            <p:cNvSpPr/>
            <p:nvPr/>
          </p:nvSpPr>
          <p:spPr>
            <a:xfrm flipH="1" flipV="1">
              <a:off x="0" y="4288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0" name="Shape 835"/>
            <p:cNvSpPr/>
            <p:nvPr/>
          </p:nvSpPr>
          <p:spPr>
            <a:xfrm flipH="1" flipV="1">
              <a:off x="0" y="4669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1" name="Shape 836"/>
            <p:cNvSpPr/>
            <p:nvPr/>
          </p:nvSpPr>
          <p:spPr>
            <a:xfrm flipH="1" flipV="1">
              <a:off x="0" y="50374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2" name="Shape 837"/>
            <p:cNvSpPr/>
            <p:nvPr/>
          </p:nvSpPr>
          <p:spPr>
            <a:xfrm flipH="1" flipV="1">
              <a:off x="0" y="54184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3" name="Shape 838"/>
            <p:cNvSpPr/>
            <p:nvPr/>
          </p:nvSpPr>
          <p:spPr>
            <a:xfrm flipH="1" flipV="1">
              <a:off x="0" y="5812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4" name="Shape 839"/>
            <p:cNvSpPr/>
            <p:nvPr/>
          </p:nvSpPr>
          <p:spPr>
            <a:xfrm flipH="1" flipV="1">
              <a:off x="0" y="61931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5" name="Shape 840"/>
            <p:cNvSpPr/>
            <p:nvPr/>
          </p:nvSpPr>
          <p:spPr>
            <a:xfrm flipH="1" flipV="1">
              <a:off x="0" y="4146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6" name="Shape 841"/>
            <p:cNvSpPr/>
            <p:nvPr/>
          </p:nvSpPr>
          <p:spPr>
            <a:xfrm flipH="1" flipV="1">
              <a:off x="0" y="7956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7" name="Shape 842"/>
            <p:cNvSpPr/>
            <p:nvPr/>
          </p:nvSpPr>
          <p:spPr>
            <a:xfrm flipH="1" flipV="1">
              <a:off x="0" y="11893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8" name="Shape 843"/>
            <p:cNvSpPr/>
            <p:nvPr/>
          </p:nvSpPr>
          <p:spPr>
            <a:xfrm flipH="1" flipV="1">
              <a:off x="0" y="15703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99" name="Shape 844"/>
            <p:cNvSpPr/>
            <p:nvPr/>
          </p:nvSpPr>
          <p:spPr>
            <a:xfrm flipH="1" flipV="1">
              <a:off x="0" y="19386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0" name="Shape 845"/>
            <p:cNvSpPr/>
            <p:nvPr/>
          </p:nvSpPr>
          <p:spPr>
            <a:xfrm flipH="1" flipV="1">
              <a:off x="0" y="23196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1" name="Shape 846"/>
            <p:cNvSpPr/>
            <p:nvPr/>
          </p:nvSpPr>
          <p:spPr>
            <a:xfrm flipH="1" flipV="1">
              <a:off x="0" y="27133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2" name="Shape 847"/>
            <p:cNvSpPr/>
            <p:nvPr/>
          </p:nvSpPr>
          <p:spPr>
            <a:xfrm flipH="1" flipV="1">
              <a:off x="0" y="30943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3" name="Shape 848"/>
            <p:cNvSpPr/>
            <p:nvPr/>
          </p:nvSpPr>
          <p:spPr>
            <a:xfrm flipH="1" flipV="1">
              <a:off x="0" y="8287"/>
              <a:ext cx="23495000" cy="1"/>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4" name="Shape 849"/>
            <p:cNvSpPr/>
            <p:nvPr/>
          </p:nvSpPr>
          <p:spPr>
            <a:xfrm flipV="1">
              <a:off x="23024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5" name="Shape 850"/>
            <p:cNvSpPr/>
            <p:nvPr/>
          </p:nvSpPr>
          <p:spPr>
            <a:xfrm flipV="1">
              <a:off x="19214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6" name="Shape 851"/>
            <p:cNvSpPr/>
            <p:nvPr/>
          </p:nvSpPr>
          <p:spPr>
            <a:xfrm flipV="1">
              <a:off x="15277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7" name="Shape 852"/>
            <p:cNvSpPr/>
            <p:nvPr/>
          </p:nvSpPr>
          <p:spPr>
            <a:xfrm flipV="1">
              <a:off x="11467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8" name="Shape 853"/>
            <p:cNvSpPr/>
            <p:nvPr/>
          </p:nvSpPr>
          <p:spPr>
            <a:xfrm flipV="1">
              <a:off x="7784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09" name="Shape 854"/>
            <p:cNvSpPr/>
            <p:nvPr/>
          </p:nvSpPr>
          <p:spPr>
            <a:xfrm flipV="1">
              <a:off x="3974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0" name="Shape 855"/>
            <p:cNvSpPr/>
            <p:nvPr/>
          </p:nvSpPr>
          <p:spPr>
            <a:xfrm flipV="1">
              <a:off x="37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1" name="Shape 856"/>
            <p:cNvSpPr/>
            <p:nvPr/>
          </p:nvSpPr>
          <p:spPr>
            <a:xfrm flipV="1">
              <a:off x="5401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2" name="Shape 857"/>
            <p:cNvSpPr/>
            <p:nvPr/>
          </p:nvSpPr>
          <p:spPr>
            <a:xfrm flipV="1">
              <a:off x="5020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3" name="Shape 858"/>
            <p:cNvSpPr/>
            <p:nvPr/>
          </p:nvSpPr>
          <p:spPr>
            <a:xfrm flipV="1">
              <a:off x="4626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4" name="Shape 859"/>
            <p:cNvSpPr/>
            <p:nvPr/>
          </p:nvSpPr>
          <p:spPr>
            <a:xfrm flipV="1">
              <a:off x="4245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5" name="Shape 860"/>
            <p:cNvSpPr/>
            <p:nvPr/>
          </p:nvSpPr>
          <p:spPr>
            <a:xfrm flipV="1">
              <a:off x="3877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6" name="Shape 861"/>
            <p:cNvSpPr/>
            <p:nvPr/>
          </p:nvSpPr>
          <p:spPr>
            <a:xfrm flipV="1">
              <a:off x="3496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7" name="Shape 862"/>
            <p:cNvSpPr/>
            <p:nvPr/>
          </p:nvSpPr>
          <p:spPr>
            <a:xfrm flipV="1">
              <a:off x="3102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8" name="Shape 863"/>
            <p:cNvSpPr/>
            <p:nvPr/>
          </p:nvSpPr>
          <p:spPr>
            <a:xfrm flipV="1">
              <a:off x="2721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19" name="Shape 864"/>
            <p:cNvSpPr/>
            <p:nvPr/>
          </p:nvSpPr>
          <p:spPr>
            <a:xfrm flipV="1">
              <a:off x="8449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0" name="Shape 865"/>
            <p:cNvSpPr/>
            <p:nvPr/>
          </p:nvSpPr>
          <p:spPr>
            <a:xfrm flipV="1">
              <a:off x="8068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1" name="Shape 866"/>
            <p:cNvSpPr/>
            <p:nvPr/>
          </p:nvSpPr>
          <p:spPr>
            <a:xfrm flipV="1">
              <a:off x="7674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2" name="Shape 867"/>
            <p:cNvSpPr/>
            <p:nvPr/>
          </p:nvSpPr>
          <p:spPr>
            <a:xfrm flipV="1">
              <a:off x="7293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3" name="Shape 868"/>
            <p:cNvSpPr/>
            <p:nvPr/>
          </p:nvSpPr>
          <p:spPr>
            <a:xfrm flipV="1">
              <a:off x="6925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4" name="Shape 869"/>
            <p:cNvSpPr/>
            <p:nvPr/>
          </p:nvSpPr>
          <p:spPr>
            <a:xfrm flipV="1">
              <a:off x="65442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5" name="Shape 870"/>
            <p:cNvSpPr/>
            <p:nvPr/>
          </p:nvSpPr>
          <p:spPr>
            <a:xfrm flipV="1">
              <a:off x="6150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6" name="Shape 871"/>
            <p:cNvSpPr/>
            <p:nvPr/>
          </p:nvSpPr>
          <p:spPr>
            <a:xfrm flipV="1">
              <a:off x="57695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7" name="Shape 872"/>
            <p:cNvSpPr/>
            <p:nvPr/>
          </p:nvSpPr>
          <p:spPr>
            <a:xfrm flipV="1">
              <a:off x="115480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8" name="Shape 873"/>
            <p:cNvSpPr/>
            <p:nvPr/>
          </p:nvSpPr>
          <p:spPr>
            <a:xfrm flipV="1">
              <a:off x="111670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29" name="Shape 874"/>
            <p:cNvSpPr/>
            <p:nvPr/>
          </p:nvSpPr>
          <p:spPr>
            <a:xfrm flipV="1">
              <a:off x="107733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0" name="Shape 875"/>
            <p:cNvSpPr/>
            <p:nvPr/>
          </p:nvSpPr>
          <p:spPr>
            <a:xfrm flipV="1">
              <a:off x="103923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1" name="Shape 876"/>
            <p:cNvSpPr/>
            <p:nvPr/>
          </p:nvSpPr>
          <p:spPr>
            <a:xfrm flipV="1">
              <a:off x="100240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2" name="Shape 877"/>
            <p:cNvSpPr/>
            <p:nvPr/>
          </p:nvSpPr>
          <p:spPr>
            <a:xfrm flipV="1">
              <a:off x="96430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3" name="Shape 878"/>
            <p:cNvSpPr/>
            <p:nvPr/>
          </p:nvSpPr>
          <p:spPr>
            <a:xfrm flipV="1">
              <a:off x="92493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4" name="Shape 879"/>
            <p:cNvSpPr/>
            <p:nvPr/>
          </p:nvSpPr>
          <p:spPr>
            <a:xfrm flipV="1">
              <a:off x="88683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5" name="Shape 880"/>
            <p:cNvSpPr/>
            <p:nvPr/>
          </p:nvSpPr>
          <p:spPr>
            <a:xfrm flipV="1">
              <a:off x="146341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6" name="Shape 881"/>
            <p:cNvSpPr/>
            <p:nvPr/>
          </p:nvSpPr>
          <p:spPr>
            <a:xfrm flipV="1">
              <a:off x="142531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7" name="Shape 882"/>
            <p:cNvSpPr/>
            <p:nvPr/>
          </p:nvSpPr>
          <p:spPr>
            <a:xfrm flipV="1">
              <a:off x="138594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8" name="Shape 883"/>
            <p:cNvSpPr/>
            <p:nvPr/>
          </p:nvSpPr>
          <p:spPr>
            <a:xfrm flipV="1">
              <a:off x="134784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39" name="Shape 884"/>
            <p:cNvSpPr/>
            <p:nvPr/>
          </p:nvSpPr>
          <p:spPr>
            <a:xfrm flipV="1">
              <a:off x="131101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0" name="Shape 885"/>
            <p:cNvSpPr/>
            <p:nvPr/>
          </p:nvSpPr>
          <p:spPr>
            <a:xfrm flipV="1">
              <a:off x="127291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1" name="Shape 886"/>
            <p:cNvSpPr/>
            <p:nvPr/>
          </p:nvSpPr>
          <p:spPr>
            <a:xfrm flipV="1">
              <a:off x="123354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2" name="Shape 887"/>
            <p:cNvSpPr/>
            <p:nvPr/>
          </p:nvSpPr>
          <p:spPr>
            <a:xfrm flipV="1">
              <a:off x="119544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3" name="Shape 888"/>
            <p:cNvSpPr/>
            <p:nvPr/>
          </p:nvSpPr>
          <p:spPr>
            <a:xfrm flipV="1">
              <a:off x="177329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4" name="Shape 889"/>
            <p:cNvSpPr/>
            <p:nvPr/>
          </p:nvSpPr>
          <p:spPr>
            <a:xfrm flipV="1">
              <a:off x="173519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5" name="Shape 890"/>
            <p:cNvSpPr/>
            <p:nvPr/>
          </p:nvSpPr>
          <p:spPr>
            <a:xfrm flipV="1">
              <a:off x="16958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6" name="Shape 891"/>
            <p:cNvSpPr/>
            <p:nvPr/>
          </p:nvSpPr>
          <p:spPr>
            <a:xfrm flipV="1">
              <a:off x="16577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7" name="Shape 892"/>
            <p:cNvSpPr/>
            <p:nvPr/>
          </p:nvSpPr>
          <p:spPr>
            <a:xfrm flipV="1">
              <a:off x="162089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8" name="Shape 893"/>
            <p:cNvSpPr/>
            <p:nvPr/>
          </p:nvSpPr>
          <p:spPr>
            <a:xfrm flipV="1">
              <a:off x="158279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49" name="Shape 894"/>
            <p:cNvSpPr/>
            <p:nvPr/>
          </p:nvSpPr>
          <p:spPr>
            <a:xfrm flipV="1">
              <a:off x="15434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0" name="Shape 895"/>
            <p:cNvSpPr/>
            <p:nvPr/>
          </p:nvSpPr>
          <p:spPr>
            <a:xfrm flipV="1">
              <a:off x="15053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1" name="Shape 896"/>
            <p:cNvSpPr/>
            <p:nvPr/>
          </p:nvSpPr>
          <p:spPr>
            <a:xfrm flipV="1">
              <a:off x="207809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2" name="Shape 897"/>
            <p:cNvSpPr/>
            <p:nvPr/>
          </p:nvSpPr>
          <p:spPr>
            <a:xfrm flipV="1">
              <a:off x="203999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3" name="Shape 898"/>
            <p:cNvSpPr/>
            <p:nvPr/>
          </p:nvSpPr>
          <p:spPr>
            <a:xfrm flipV="1">
              <a:off x="20006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4" name="Shape 899"/>
            <p:cNvSpPr/>
            <p:nvPr/>
          </p:nvSpPr>
          <p:spPr>
            <a:xfrm flipV="1">
              <a:off x="19625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5" name="Shape 900"/>
            <p:cNvSpPr/>
            <p:nvPr/>
          </p:nvSpPr>
          <p:spPr>
            <a:xfrm flipV="1">
              <a:off x="19256956"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6" name="Shape 901"/>
            <p:cNvSpPr/>
            <p:nvPr/>
          </p:nvSpPr>
          <p:spPr>
            <a:xfrm flipV="1">
              <a:off x="188759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7" name="Shape 902"/>
            <p:cNvSpPr/>
            <p:nvPr/>
          </p:nvSpPr>
          <p:spPr>
            <a:xfrm flipV="1">
              <a:off x="18482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8" name="Shape 903"/>
            <p:cNvSpPr/>
            <p:nvPr/>
          </p:nvSpPr>
          <p:spPr>
            <a:xfrm flipV="1">
              <a:off x="181012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59" name="Shape 904"/>
            <p:cNvSpPr/>
            <p:nvPr/>
          </p:nvSpPr>
          <p:spPr>
            <a:xfrm flipV="1">
              <a:off x="234987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60" name="Shape 905"/>
            <p:cNvSpPr/>
            <p:nvPr/>
          </p:nvSpPr>
          <p:spPr>
            <a:xfrm flipV="1">
              <a:off x="231050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61" name="Shape 906"/>
            <p:cNvSpPr/>
            <p:nvPr/>
          </p:nvSpPr>
          <p:spPr>
            <a:xfrm flipV="1">
              <a:off x="227240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62" name="Shape 907"/>
            <p:cNvSpPr/>
            <p:nvPr/>
          </p:nvSpPr>
          <p:spPr>
            <a:xfrm flipV="1">
              <a:off x="223557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63" name="Shape 908"/>
            <p:cNvSpPr/>
            <p:nvPr/>
          </p:nvSpPr>
          <p:spPr>
            <a:xfrm flipV="1">
              <a:off x="219747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64" name="Shape 909"/>
            <p:cNvSpPr/>
            <p:nvPr/>
          </p:nvSpPr>
          <p:spPr>
            <a:xfrm flipV="1">
              <a:off x="215810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sp>
          <p:nvSpPr>
            <p:cNvPr id="165" name="Shape 910"/>
            <p:cNvSpPr/>
            <p:nvPr/>
          </p:nvSpPr>
          <p:spPr>
            <a:xfrm flipV="1">
              <a:off x="21200055" y="-1"/>
              <a:ext cx="1" cy="12343088"/>
            </a:xfrm>
            <a:prstGeom prst="line">
              <a:avLst/>
            </a:prstGeom>
            <a:noFill/>
            <a:ln w="12700" cap="flat">
              <a:solidFill>
                <a:srgbClr val="8BB0C7">
                  <a:alpha val="19883"/>
                </a:srgbClr>
              </a:solidFill>
              <a:prstDash val="solid"/>
              <a:miter lim="400000"/>
            </a:ln>
            <a:effectLst/>
          </p:spPr>
          <p:txBody>
            <a:bodyPr wrap="square" lIns="19050" tIns="19050" rIns="19050" bIns="19050" numCol="1" anchor="ctr">
              <a:noAutofit/>
            </a:bodyPr>
            <a:lstStyle/>
            <a:p>
              <a:pPr defTabSz="685800">
                <a:defRPr sz="3200"/>
              </a:pPr>
              <a:endParaRPr sz="1200">
                <a:solidFill>
                  <a:srgbClr val="38364D"/>
                </a:solidFill>
              </a:endParaRPr>
            </a:p>
          </p:txBody>
        </p:sp>
      </p:grpSp>
      <p:sp>
        <p:nvSpPr>
          <p:cNvPr id="166" name="Shape 959"/>
          <p:cNvSpPr/>
          <p:nvPr/>
        </p:nvSpPr>
        <p:spPr>
          <a:xfrm>
            <a:off x="478180" y="347311"/>
            <a:ext cx="2208938" cy="2315762"/>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spAutoFit/>
          </a:bodyPr>
          <a:lstStyle/>
          <a:p>
            <a:pPr defTabSz="685800">
              <a:lnSpc>
                <a:spcPct val="80000"/>
              </a:lnSpc>
              <a:spcBef>
                <a:spcPts val="825"/>
              </a:spcBef>
              <a:defRPr sz="7500" b="1" cap="all" spc="-150">
                <a:solidFill>
                  <a:srgbClr val="008CFF"/>
                </a:solidFill>
                <a:latin typeface="Arial"/>
                <a:ea typeface="Arial"/>
                <a:cs typeface="Arial"/>
                <a:sym typeface="Arial"/>
              </a:defRPr>
            </a:pPr>
            <a:r>
              <a:rPr sz="2813" b="1" cap="all" spc="-113" dirty="0">
                <a:solidFill>
                  <a:srgbClr val="008CFF"/>
                </a:solidFill>
                <a:ea typeface="Arial"/>
                <a:cs typeface="Arial"/>
                <a:sym typeface="Arial"/>
              </a:rPr>
              <a:t>The </a:t>
            </a:r>
            <a:br>
              <a:rPr sz="2813" b="1" cap="all" spc="-113" dirty="0">
                <a:solidFill>
                  <a:srgbClr val="008CFF"/>
                </a:solidFill>
                <a:ea typeface="Arial"/>
                <a:cs typeface="Arial"/>
                <a:sym typeface="Arial"/>
              </a:rPr>
            </a:br>
            <a:r>
              <a:rPr sz="2813" b="1" cap="all" spc="-113" dirty="0">
                <a:solidFill>
                  <a:srgbClr val="008CFF"/>
                </a:solidFill>
                <a:ea typeface="Arial"/>
                <a:cs typeface="Arial"/>
                <a:sym typeface="Arial"/>
              </a:rPr>
              <a:t>Modern </a:t>
            </a:r>
            <a:br>
              <a:rPr sz="2813" b="1" cap="all" spc="-113" dirty="0">
                <a:solidFill>
                  <a:srgbClr val="008CFF"/>
                </a:solidFill>
                <a:ea typeface="Arial"/>
                <a:cs typeface="Arial"/>
                <a:sym typeface="Arial"/>
              </a:rPr>
            </a:br>
            <a:r>
              <a:rPr sz="2813" b="1" cap="all" spc="-113" dirty="0">
                <a:solidFill>
                  <a:srgbClr val="008CFF"/>
                </a:solidFill>
                <a:ea typeface="Arial"/>
                <a:cs typeface="Arial"/>
                <a:sym typeface="Arial"/>
              </a:rPr>
              <a:t>Software </a:t>
            </a:r>
            <a:br>
              <a:rPr sz="2813" b="1" cap="all" spc="-113" dirty="0">
                <a:solidFill>
                  <a:srgbClr val="008CFF"/>
                </a:solidFill>
                <a:ea typeface="Arial"/>
                <a:cs typeface="Arial"/>
                <a:sym typeface="Arial"/>
              </a:rPr>
            </a:br>
            <a:r>
              <a:rPr sz="2813" b="1" cap="all" spc="-113" dirty="0">
                <a:solidFill>
                  <a:srgbClr val="008CFF"/>
                </a:solidFill>
                <a:ea typeface="Arial"/>
                <a:cs typeface="Arial"/>
                <a:sym typeface="Arial"/>
              </a:rPr>
              <a:t>Factory</a:t>
            </a:r>
            <a:endParaRPr sz="5625" b="1" cap="all" spc="-113" dirty="0">
              <a:solidFill>
                <a:srgbClr val="008CFF"/>
              </a:solidFill>
              <a:ea typeface="Arial"/>
              <a:cs typeface="Arial"/>
              <a:sym typeface="Arial"/>
            </a:endParaRPr>
          </a:p>
          <a:p>
            <a:pPr defTabSz="685800">
              <a:lnSpc>
                <a:spcPct val="90000"/>
              </a:lnSpc>
              <a:spcBef>
                <a:spcPts val="825"/>
              </a:spcBef>
              <a:defRPr sz="3800">
                <a:solidFill>
                  <a:srgbClr val="FFFFFF"/>
                </a:solidFill>
                <a:latin typeface="Arial"/>
                <a:ea typeface="Arial"/>
                <a:cs typeface="Arial"/>
                <a:sym typeface="Arial"/>
              </a:defRPr>
            </a:pPr>
            <a:r>
              <a:rPr sz="1425" dirty="0">
                <a:solidFill>
                  <a:srgbClr val="FFFFFF"/>
                </a:solidFill>
                <a:ea typeface="Arial"/>
                <a:cs typeface="Arial"/>
                <a:sym typeface="Arial"/>
              </a:rPr>
              <a:t>The capabilities you need,</a:t>
            </a:r>
            <a:br>
              <a:rPr sz="1425" dirty="0">
                <a:solidFill>
                  <a:srgbClr val="FFFFFF"/>
                </a:solidFill>
                <a:ea typeface="Arial"/>
                <a:cs typeface="Arial"/>
                <a:sym typeface="Arial"/>
              </a:rPr>
            </a:br>
            <a:r>
              <a:rPr sz="1425" dirty="0">
                <a:solidFill>
                  <a:srgbClr val="FFFFFF"/>
                </a:solidFill>
                <a:ea typeface="Arial"/>
                <a:cs typeface="Arial"/>
                <a:sym typeface="Arial"/>
              </a:rPr>
              <a:t>from mobile to mainframe, </a:t>
            </a:r>
            <a:br>
              <a:rPr sz="1425" dirty="0">
                <a:solidFill>
                  <a:srgbClr val="FFFFFF"/>
                </a:solidFill>
                <a:ea typeface="Arial"/>
                <a:cs typeface="Arial"/>
                <a:sym typeface="Arial"/>
              </a:rPr>
            </a:br>
            <a:r>
              <a:rPr sz="1425" dirty="0">
                <a:solidFill>
                  <a:srgbClr val="FFFFFF"/>
                </a:solidFill>
                <a:ea typeface="Arial"/>
                <a:cs typeface="Arial"/>
                <a:sym typeface="Arial"/>
              </a:rPr>
              <a:t>to deliver the experiences </a:t>
            </a:r>
            <a:br>
              <a:rPr sz="1425" dirty="0">
                <a:solidFill>
                  <a:srgbClr val="FFFFFF"/>
                </a:solidFill>
                <a:ea typeface="Arial"/>
                <a:cs typeface="Arial"/>
                <a:sym typeface="Arial"/>
              </a:rPr>
            </a:br>
            <a:r>
              <a:rPr sz="1425" dirty="0">
                <a:solidFill>
                  <a:srgbClr val="FFFFFF"/>
                </a:solidFill>
                <a:ea typeface="Arial"/>
                <a:cs typeface="Arial"/>
                <a:sym typeface="Arial"/>
              </a:rPr>
              <a:t>customers want.</a:t>
            </a:r>
          </a:p>
        </p:txBody>
      </p:sp>
      <p:sp>
        <p:nvSpPr>
          <p:cNvPr id="167" name="Shape 961"/>
          <p:cNvSpPr/>
          <p:nvPr/>
        </p:nvSpPr>
        <p:spPr>
          <a:xfrm>
            <a:off x="6933364" y="309433"/>
            <a:ext cx="1713310" cy="417080"/>
          </a:xfrm>
          <a:prstGeom prst="roundRect">
            <a:avLst>
              <a:gd name="adj" fmla="val 11419"/>
            </a:avLst>
          </a:prstGeom>
          <a:solidFill>
            <a:srgbClr val="000000"/>
          </a:solidFill>
          <a:ln w="12700">
            <a:miter lim="400000"/>
          </a:ln>
        </p:spPr>
        <p:txBody>
          <a:bodyPr lIns="19050" tIns="19050" rIns="19050" bIns="19050" anchor="ctr"/>
          <a:lstStyle/>
          <a:p>
            <a:pPr defTabSz="685800">
              <a:defRPr sz="3200">
                <a:solidFill>
                  <a:srgbClr val="FFFFFF"/>
                </a:solidFill>
              </a:defRPr>
            </a:pPr>
            <a:endParaRPr sz="1200">
              <a:solidFill>
                <a:srgbClr val="FFFFFF"/>
              </a:solidFill>
            </a:endParaRPr>
          </a:p>
        </p:txBody>
      </p:sp>
      <p:sp>
        <p:nvSpPr>
          <p:cNvPr id="168" name="Shape 962"/>
          <p:cNvSpPr/>
          <p:nvPr/>
        </p:nvSpPr>
        <p:spPr>
          <a:xfrm>
            <a:off x="5166477" y="309433"/>
            <a:ext cx="1713310" cy="417080"/>
          </a:xfrm>
          <a:prstGeom prst="roundRect">
            <a:avLst>
              <a:gd name="adj" fmla="val 7993"/>
            </a:avLst>
          </a:prstGeom>
          <a:solidFill>
            <a:srgbClr val="000000"/>
          </a:solidFill>
          <a:ln w="12700">
            <a:miter lim="400000"/>
          </a:ln>
        </p:spPr>
        <p:txBody>
          <a:bodyPr lIns="19050" tIns="19050" rIns="19050" bIns="19050" anchor="ctr"/>
          <a:lstStyle/>
          <a:p>
            <a:pPr defTabSz="685800">
              <a:defRPr sz="3200">
                <a:solidFill>
                  <a:srgbClr val="FFFFFF"/>
                </a:solidFill>
              </a:defRPr>
            </a:pPr>
            <a:endParaRPr sz="1200">
              <a:solidFill>
                <a:srgbClr val="FFFFFF"/>
              </a:solidFill>
            </a:endParaRPr>
          </a:p>
        </p:txBody>
      </p:sp>
      <p:sp>
        <p:nvSpPr>
          <p:cNvPr id="169" name="Shape 963"/>
          <p:cNvSpPr/>
          <p:nvPr/>
        </p:nvSpPr>
        <p:spPr>
          <a:xfrm>
            <a:off x="3399589" y="309433"/>
            <a:ext cx="1713311" cy="417080"/>
          </a:xfrm>
          <a:prstGeom prst="roundRect">
            <a:avLst>
              <a:gd name="adj" fmla="val 11419"/>
            </a:avLst>
          </a:prstGeom>
          <a:solidFill>
            <a:srgbClr val="000000"/>
          </a:solidFill>
          <a:ln w="12700">
            <a:miter lim="400000"/>
          </a:ln>
        </p:spPr>
        <p:txBody>
          <a:bodyPr lIns="19050" tIns="19050" rIns="19050" bIns="19050" anchor="ctr"/>
          <a:lstStyle/>
          <a:p>
            <a:pPr defTabSz="685800">
              <a:defRPr sz="3200">
                <a:solidFill>
                  <a:srgbClr val="FFFFFF"/>
                </a:solidFill>
              </a:defRPr>
            </a:pPr>
            <a:endParaRPr sz="1200">
              <a:solidFill>
                <a:srgbClr val="FFFFFF"/>
              </a:solidFill>
            </a:endParaRPr>
          </a:p>
        </p:txBody>
      </p:sp>
      <p:sp>
        <p:nvSpPr>
          <p:cNvPr id="170" name="Shape 964"/>
          <p:cNvSpPr/>
          <p:nvPr/>
        </p:nvSpPr>
        <p:spPr>
          <a:xfrm>
            <a:off x="3781814" y="388985"/>
            <a:ext cx="537006" cy="257763"/>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defTabSz="685800">
              <a:defRPr sz="3800" b="1">
                <a:solidFill>
                  <a:srgbClr val="FFFFFF"/>
                </a:solidFill>
                <a:latin typeface="Arial"/>
                <a:ea typeface="Arial"/>
                <a:cs typeface="Arial"/>
                <a:sym typeface="Arial"/>
              </a:defRPr>
            </a:pPr>
            <a:r>
              <a:rPr sz="1425" b="1">
                <a:solidFill>
                  <a:srgbClr val="FFFFFF"/>
                </a:solidFill>
                <a:ea typeface="Arial"/>
                <a:cs typeface="Arial"/>
                <a:sym typeface="Arial"/>
              </a:rPr>
              <a:t>Agile </a:t>
            </a:r>
          </a:p>
        </p:txBody>
      </p:sp>
      <p:sp>
        <p:nvSpPr>
          <p:cNvPr id="171" name="Shape 965"/>
          <p:cNvSpPr/>
          <p:nvPr/>
        </p:nvSpPr>
        <p:spPr>
          <a:xfrm>
            <a:off x="5528561" y="388985"/>
            <a:ext cx="727763" cy="257763"/>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3800" b="1">
                <a:solidFill>
                  <a:srgbClr val="FFFFFF"/>
                </a:solidFill>
                <a:latin typeface="Arial"/>
                <a:ea typeface="Arial"/>
                <a:cs typeface="Arial"/>
                <a:sym typeface="Arial"/>
              </a:defRPr>
            </a:lvl1pPr>
          </a:lstStyle>
          <a:p>
            <a:pPr defTabSz="685800"/>
            <a:r>
              <a:rPr sz="1425"/>
              <a:t>DevOps</a:t>
            </a:r>
          </a:p>
        </p:txBody>
      </p:sp>
      <p:pic>
        <p:nvPicPr>
          <p:cNvPr id="172" name="image4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3363" y="387481"/>
            <a:ext cx="260174" cy="260771"/>
          </a:xfrm>
          <a:prstGeom prst="rect">
            <a:avLst/>
          </a:prstGeom>
          <a:ln w="12700">
            <a:miter lim="400000"/>
          </a:ln>
        </p:spPr>
      </p:pic>
      <p:sp>
        <p:nvSpPr>
          <p:cNvPr id="173" name="Shape 967"/>
          <p:cNvSpPr/>
          <p:nvPr/>
        </p:nvSpPr>
        <p:spPr>
          <a:xfrm>
            <a:off x="7286998" y="388985"/>
            <a:ext cx="758221" cy="257763"/>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3800" b="1">
                <a:solidFill>
                  <a:srgbClr val="FFFFFF"/>
                </a:solidFill>
                <a:latin typeface="Arial"/>
                <a:ea typeface="Arial"/>
                <a:cs typeface="Arial"/>
                <a:sym typeface="Arial"/>
              </a:defRPr>
            </a:lvl1pPr>
          </a:lstStyle>
          <a:p>
            <a:pPr defTabSz="685800"/>
            <a:r>
              <a:rPr sz="1425"/>
              <a:t>Security</a:t>
            </a:r>
          </a:p>
        </p:txBody>
      </p:sp>
      <p:pic>
        <p:nvPicPr>
          <p:cNvPr id="174" name="image5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0903" y="385539"/>
            <a:ext cx="264050" cy="264656"/>
          </a:xfrm>
          <a:prstGeom prst="rect">
            <a:avLst/>
          </a:prstGeom>
          <a:ln w="12700">
            <a:miter lim="400000"/>
          </a:ln>
        </p:spPr>
      </p:pic>
      <p:pic>
        <p:nvPicPr>
          <p:cNvPr id="175" name="pasted-image.png"/>
          <p:cNvPicPr>
            <a:picLocks noChangeAspect="1"/>
          </p:cNvPicPr>
          <p:nvPr/>
        </p:nvPicPr>
        <p:blipFill>
          <a:blip r:embed="rId5">
            <a:extLst/>
          </a:blip>
          <a:stretch>
            <a:fillRect/>
          </a:stretch>
        </p:blipFill>
        <p:spPr>
          <a:xfrm>
            <a:off x="7006238" y="399966"/>
            <a:ext cx="231266" cy="235801"/>
          </a:xfrm>
          <a:prstGeom prst="rect">
            <a:avLst/>
          </a:prstGeom>
          <a:ln w="12700">
            <a:miter lim="400000"/>
          </a:ln>
        </p:spPr>
      </p:pic>
      <p:sp>
        <p:nvSpPr>
          <p:cNvPr id="223" name="Shape 471"/>
          <p:cNvSpPr/>
          <p:nvPr/>
        </p:nvSpPr>
        <p:spPr>
          <a:xfrm>
            <a:off x="4027058" y="3236055"/>
            <a:ext cx="1114362" cy="1"/>
          </a:xfrm>
          <a:prstGeom prst="line">
            <a:avLst/>
          </a:prstGeom>
          <a:ln w="50800">
            <a:solidFill>
              <a:srgbClr val="008CFF"/>
            </a:solidFill>
            <a:custDash>
              <a:ds d="200000" sp="200000"/>
            </a:custDash>
            <a:miter lim="400000"/>
          </a:ln>
        </p:spPr>
        <p:txBody>
          <a:bodyPr lIns="17144" tIns="17144" rIns="17144" bIns="17144"/>
          <a:lstStyle/>
          <a:p>
            <a:pPr defTabSz="685800"/>
            <a:endParaRPr sz="675">
              <a:solidFill>
                <a:srgbClr val="38364D"/>
              </a:solidFill>
            </a:endParaRPr>
          </a:p>
        </p:txBody>
      </p:sp>
      <p:grpSp>
        <p:nvGrpSpPr>
          <p:cNvPr id="224" name="Group 223"/>
          <p:cNvGrpSpPr/>
          <p:nvPr/>
        </p:nvGrpSpPr>
        <p:grpSpPr>
          <a:xfrm>
            <a:off x="3185182" y="789964"/>
            <a:ext cx="228216" cy="3413672"/>
            <a:chOff x="8315314" y="2990762"/>
            <a:chExt cx="2349175" cy="9189961"/>
          </a:xfrm>
        </p:grpSpPr>
        <p:sp>
          <p:nvSpPr>
            <p:cNvPr id="225" name="Shape 472"/>
            <p:cNvSpPr/>
            <p:nvPr/>
          </p:nvSpPr>
          <p:spPr>
            <a:xfrm>
              <a:off x="8315314" y="2990762"/>
              <a:ext cx="2349175" cy="4472331"/>
            </a:xfrm>
            <a:custGeom>
              <a:avLst/>
              <a:gdLst/>
              <a:ahLst/>
              <a:cxnLst>
                <a:cxn ang="0">
                  <a:pos x="wd2" y="hd2"/>
                </a:cxn>
                <a:cxn ang="5400000">
                  <a:pos x="wd2" y="hd2"/>
                </a:cxn>
                <a:cxn ang="10800000">
                  <a:pos x="wd2" y="hd2"/>
                </a:cxn>
                <a:cxn ang="16200000">
                  <a:pos x="wd2" y="hd2"/>
                </a:cxn>
              </a:cxnLst>
              <a:rect l="0" t="0" r="r" b="b"/>
              <a:pathLst>
                <a:path w="21594" h="21596" extrusionOk="0">
                  <a:moveTo>
                    <a:pt x="0" y="21596"/>
                  </a:moveTo>
                  <a:lnTo>
                    <a:pt x="0" y="4319"/>
                  </a:lnTo>
                  <a:cubicBezTo>
                    <a:pt x="-6" y="3161"/>
                    <a:pt x="744" y="2049"/>
                    <a:pt x="2080" y="1236"/>
                  </a:cubicBezTo>
                  <a:cubicBezTo>
                    <a:pt x="3389" y="440"/>
                    <a:pt x="5153" y="-4"/>
                    <a:pt x="6990" y="0"/>
                  </a:cubicBezTo>
                  <a:lnTo>
                    <a:pt x="21594" y="0"/>
                  </a:lnTo>
                </a:path>
              </a:pathLst>
            </a:custGeom>
            <a:ln w="50800">
              <a:solidFill>
                <a:srgbClr val="008CFF"/>
              </a:solidFill>
              <a:custDash>
                <a:ds d="200000" sp="200000"/>
              </a:custDash>
              <a:miter lim="400000"/>
            </a:ln>
          </p:spPr>
          <p:txBody>
            <a:bodyPr lIns="19050" tIns="19050" rIns="19050" bIns="19050" anchor="ctr"/>
            <a:lstStyle/>
            <a:p>
              <a:pPr defTabSz="685800">
                <a:defRPr sz="3200">
                  <a:solidFill>
                    <a:srgbClr val="0078E3">
                      <a:hueOff val="1596135"/>
                      <a:satOff val="-79831"/>
                      <a:lumOff val="-12260"/>
                    </a:srgbClr>
                  </a:solidFill>
                </a:defRPr>
              </a:pPr>
              <a:endParaRPr sz="1200">
                <a:solidFill>
                  <a:srgbClr val="0078E3">
                    <a:hueOff val="1596135"/>
                    <a:satOff val="-79831"/>
                    <a:lumOff val="-12260"/>
                  </a:srgbClr>
                </a:solidFill>
              </a:endParaRPr>
            </a:p>
          </p:txBody>
        </p:sp>
        <p:sp>
          <p:nvSpPr>
            <p:cNvPr id="226" name="Shape 473"/>
            <p:cNvSpPr/>
            <p:nvPr/>
          </p:nvSpPr>
          <p:spPr>
            <a:xfrm>
              <a:off x="8315314" y="7564692"/>
              <a:ext cx="2349175" cy="4616031"/>
            </a:xfrm>
            <a:custGeom>
              <a:avLst/>
              <a:gdLst/>
              <a:ahLst/>
              <a:cxnLst>
                <a:cxn ang="0">
                  <a:pos x="wd2" y="hd2"/>
                </a:cxn>
                <a:cxn ang="5400000">
                  <a:pos x="wd2" y="hd2"/>
                </a:cxn>
                <a:cxn ang="10800000">
                  <a:pos x="wd2" y="hd2"/>
                </a:cxn>
                <a:cxn ang="16200000">
                  <a:pos x="wd2" y="hd2"/>
                </a:cxn>
              </a:cxnLst>
              <a:rect l="0" t="0" r="r" b="b"/>
              <a:pathLst>
                <a:path w="21594" h="21596" extrusionOk="0">
                  <a:moveTo>
                    <a:pt x="0" y="0"/>
                  </a:moveTo>
                  <a:lnTo>
                    <a:pt x="0" y="17277"/>
                  </a:lnTo>
                  <a:cubicBezTo>
                    <a:pt x="-6" y="18435"/>
                    <a:pt x="744" y="19547"/>
                    <a:pt x="2080" y="20360"/>
                  </a:cubicBezTo>
                  <a:cubicBezTo>
                    <a:pt x="3389" y="21156"/>
                    <a:pt x="5153" y="21600"/>
                    <a:pt x="6990" y="21596"/>
                  </a:cubicBezTo>
                  <a:lnTo>
                    <a:pt x="21594" y="21596"/>
                  </a:lnTo>
                </a:path>
              </a:pathLst>
            </a:custGeom>
            <a:ln w="50800">
              <a:solidFill>
                <a:srgbClr val="008CFF"/>
              </a:solidFill>
              <a:custDash>
                <a:ds d="200000" sp="200000"/>
              </a:custDash>
              <a:miter lim="400000"/>
            </a:ln>
          </p:spPr>
          <p:txBody>
            <a:bodyPr lIns="19050" tIns="19050" rIns="19050" bIns="19050" anchor="ctr"/>
            <a:lstStyle/>
            <a:p>
              <a:pPr defTabSz="685800">
                <a:defRPr sz="3200">
                  <a:solidFill>
                    <a:srgbClr val="0078E3">
                      <a:hueOff val="1596135"/>
                      <a:satOff val="-79831"/>
                      <a:lumOff val="-12260"/>
                    </a:srgbClr>
                  </a:solidFill>
                </a:defRPr>
              </a:pPr>
              <a:endParaRPr sz="1200">
                <a:solidFill>
                  <a:srgbClr val="0078E3">
                    <a:hueOff val="1596135"/>
                    <a:satOff val="-79831"/>
                    <a:lumOff val="-12260"/>
                  </a:srgbClr>
                </a:solidFill>
              </a:endParaRPr>
            </a:p>
          </p:txBody>
        </p:sp>
      </p:grpSp>
      <p:pic>
        <p:nvPicPr>
          <p:cNvPr id="227" name="Picture 226"/>
          <p:cNvPicPr>
            <a:picLocks noChangeAspect="1"/>
          </p:cNvPicPr>
          <p:nvPr/>
        </p:nvPicPr>
        <p:blipFill>
          <a:blip r:embed="rId6"/>
          <a:stretch>
            <a:fillRect/>
          </a:stretch>
        </p:blipFill>
        <p:spPr>
          <a:xfrm>
            <a:off x="635182" y="2943302"/>
            <a:ext cx="1328738" cy="904875"/>
          </a:xfrm>
          <a:prstGeom prst="rect">
            <a:avLst/>
          </a:prstGeom>
        </p:spPr>
      </p:pic>
      <p:grpSp>
        <p:nvGrpSpPr>
          <p:cNvPr id="201" name="Group 200"/>
          <p:cNvGrpSpPr/>
          <p:nvPr/>
        </p:nvGrpSpPr>
        <p:grpSpPr>
          <a:xfrm>
            <a:off x="3495554" y="2525336"/>
            <a:ext cx="4949847" cy="797836"/>
            <a:chOff x="9065570" y="3233733"/>
            <a:chExt cx="21813308" cy="2037361"/>
          </a:xfrm>
        </p:grpSpPr>
        <p:sp>
          <p:nvSpPr>
            <p:cNvPr id="202" name="Shape 483"/>
            <p:cNvSpPr/>
            <p:nvPr/>
          </p:nvSpPr>
          <p:spPr>
            <a:xfrm>
              <a:off x="9095066" y="3259656"/>
              <a:ext cx="21783812" cy="1989157"/>
            </a:xfrm>
            <a:prstGeom prst="roundRect">
              <a:avLst>
                <a:gd name="adj" fmla="val 11712"/>
              </a:avLst>
            </a:prstGeom>
            <a:solidFill>
              <a:srgbClr val="36364D"/>
            </a:solidFill>
            <a:ln w="50800">
              <a:solidFill>
                <a:srgbClr val="FFFFFF"/>
              </a:solidFill>
              <a:miter lim="400000"/>
            </a:ln>
          </p:spPr>
          <p:txBody>
            <a:bodyPr lIns="19050" tIns="19050" rIns="19050" bIns="19050" anchor="ctr"/>
            <a:lstStyle/>
            <a:p>
              <a:pPr defTabSz="685800">
                <a:defRPr sz="3200">
                  <a:solidFill>
                    <a:srgbClr val="FFFFFF"/>
                  </a:solidFill>
                </a:defRPr>
              </a:pPr>
              <a:endParaRPr sz="1200">
                <a:solidFill>
                  <a:srgbClr val="FFFFFF"/>
                </a:solidFill>
              </a:endParaRPr>
            </a:p>
          </p:txBody>
        </p:sp>
        <p:sp>
          <p:nvSpPr>
            <p:cNvPr id="203" name="Rectangle: Top Corners Rounded 191"/>
            <p:cNvSpPr/>
            <p:nvPr/>
          </p:nvSpPr>
          <p:spPr>
            <a:xfrm rot="16200000">
              <a:off x="8797936" y="3501367"/>
              <a:ext cx="2037361" cy="1502094"/>
            </a:xfrm>
            <a:prstGeom prst="round2SameRect">
              <a:avLst>
                <a:gd name="adj1" fmla="val 23397"/>
                <a:gd name="adj2" fmla="val 0"/>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63" hangingPunct="0"/>
              <a:endParaRPr lang="en-US" sz="1200" dirty="0">
                <a:solidFill>
                  <a:srgbClr val="FFFFFF"/>
                </a:solidFill>
                <a:sym typeface="Helvetica Light"/>
              </a:endParaRPr>
            </a:p>
          </p:txBody>
        </p:sp>
      </p:grpSp>
      <p:grpSp>
        <p:nvGrpSpPr>
          <p:cNvPr id="204" name="Group 203"/>
          <p:cNvGrpSpPr/>
          <p:nvPr/>
        </p:nvGrpSpPr>
        <p:grpSpPr>
          <a:xfrm>
            <a:off x="3495556" y="1666204"/>
            <a:ext cx="4949846" cy="797836"/>
            <a:chOff x="9065575" y="3233730"/>
            <a:chExt cx="21813303" cy="2037361"/>
          </a:xfrm>
        </p:grpSpPr>
        <p:sp>
          <p:nvSpPr>
            <p:cNvPr id="205" name="Shape 483"/>
            <p:cNvSpPr/>
            <p:nvPr/>
          </p:nvSpPr>
          <p:spPr>
            <a:xfrm>
              <a:off x="9095066" y="3259656"/>
              <a:ext cx="21783812" cy="1989157"/>
            </a:xfrm>
            <a:prstGeom prst="roundRect">
              <a:avLst>
                <a:gd name="adj" fmla="val 11712"/>
              </a:avLst>
            </a:prstGeom>
            <a:solidFill>
              <a:srgbClr val="36364D"/>
            </a:solidFill>
            <a:ln w="50800">
              <a:solidFill>
                <a:srgbClr val="FFFFFF"/>
              </a:solidFill>
              <a:miter lim="400000"/>
            </a:ln>
          </p:spPr>
          <p:txBody>
            <a:bodyPr lIns="19050" tIns="19050" rIns="19050" bIns="19050" anchor="ctr"/>
            <a:lstStyle/>
            <a:p>
              <a:pPr defTabSz="685800">
                <a:defRPr sz="3200">
                  <a:solidFill>
                    <a:srgbClr val="FFFFFF"/>
                  </a:solidFill>
                </a:defRPr>
              </a:pPr>
              <a:endParaRPr sz="1200">
                <a:solidFill>
                  <a:srgbClr val="FFFFFF"/>
                </a:solidFill>
              </a:endParaRPr>
            </a:p>
          </p:txBody>
        </p:sp>
        <p:sp>
          <p:nvSpPr>
            <p:cNvPr id="206" name="Rectangle: Top Corners Rounded 191"/>
            <p:cNvSpPr/>
            <p:nvPr/>
          </p:nvSpPr>
          <p:spPr>
            <a:xfrm rot="16200000">
              <a:off x="8797938" y="3501367"/>
              <a:ext cx="2037361" cy="1502088"/>
            </a:xfrm>
            <a:prstGeom prst="round2SameRect">
              <a:avLst>
                <a:gd name="adj1" fmla="val 23397"/>
                <a:gd name="adj2" fmla="val 0"/>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63" hangingPunct="0"/>
              <a:endParaRPr lang="en-US" sz="1200" dirty="0">
                <a:solidFill>
                  <a:srgbClr val="FFFFFF"/>
                </a:solidFill>
                <a:sym typeface="Helvetica Light"/>
              </a:endParaRPr>
            </a:p>
          </p:txBody>
        </p:sp>
      </p:grpSp>
      <p:grpSp>
        <p:nvGrpSpPr>
          <p:cNvPr id="207" name="Group 206"/>
          <p:cNvGrpSpPr/>
          <p:nvPr/>
        </p:nvGrpSpPr>
        <p:grpSpPr>
          <a:xfrm>
            <a:off x="3495556" y="823490"/>
            <a:ext cx="4949846" cy="799752"/>
            <a:chOff x="9065576" y="3233734"/>
            <a:chExt cx="21813302" cy="2037361"/>
          </a:xfrm>
        </p:grpSpPr>
        <p:sp>
          <p:nvSpPr>
            <p:cNvPr id="208" name="Shape 483"/>
            <p:cNvSpPr/>
            <p:nvPr/>
          </p:nvSpPr>
          <p:spPr>
            <a:xfrm>
              <a:off x="9095066" y="3259656"/>
              <a:ext cx="21783812" cy="1989157"/>
            </a:xfrm>
            <a:prstGeom prst="roundRect">
              <a:avLst>
                <a:gd name="adj" fmla="val 11712"/>
              </a:avLst>
            </a:prstGeom>
            <a:solidFill>
              <a:srgbClr val="36364D"/>
            </a:solidFill>
            <a:ln w="50800">
              <a:solidFill>
                <a:srgbClr val="FFFFFF"/>
              </a:solidFill>
              <a:miter lim="400000"/>
            </a:ln>
          </p:spPr>
          <p:txBody>
            <a:bodyPr lIns="19050" tIns="19050" rIns="19050" bIns="19050" anchor="ctr"/>
            <a:lstStyle/>
            <a:p>
              <a:pPr defTabSz="685800">
                <a:defRPr sz="3200">
                  <a:solidFill>
                    <a:srgbClr val="FFFFFF"/>
                  </a:solidFill>
                </a:defRPr>
              </a:pPr>
              <a:endParaRPr sz="1200">
                <a:solidFill>
                  <a:srgbClr val="FFFFFF"/>
                </a:solidFill>
              </a:endParaRPr>
            </a:p>
          </p:txBody>
        </p:sp>
        <p:sp>
          <p:nvSpPr>
            <p:cNvPr id="209" name="Rectangle: Top Corners Rounded 191"/>
            <p:cNvSpPr/>
            <p:nvPr/>
          </p:nvSpPr>
          <p:spPr>
            <a:xfrm rot="16200000">
              <a:off x="8797936" y="3501374"/>
              <a:ext cx="2037361" cy="1502081"/>
            </a:xfrm>
            <a:prstGeom prst="round2SameRect">
              <a:avLst>
                <a:gd name="adj1" fmla="val 23397"/>
                <a:gd name="adj2" fmla="val 0"/>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63" hangingPunct="0"/>
              <a:endParaRPr lang="en-US" sz="1200" dirty="0">
                <a:solidFill>
                  <a:srgbClr val="FFFFFF"/>
                </a:solidFill>
                <a:sym typeface="Helvetica Light"/>
              </a:endParaRPr>
            </a:p>
          </p:txBody>
        </p:sp>
      </p:grpSp>
      <p:grpSp>
        <p:nvGrpSpPr>
          <p:cNvPr id="210" name="Group 209"/>
          <p:cNvGrpSpPr/>
          <p:nvPr/>
        </p:nvGrpSpPr>
        <p:grpSpPr>
          <a:xfrm>
            <a:off x="3495556" y="3384468"/>
            <a:ext cx="4949846" cy="797836"/>
            <a:chOff x="9065574" y="3233733"/>
            <a:chExt cx="21813304" cy="2037361"/>
          </a:xfrm>
        </p:grpSpPr>
        <p:sp>
          <p:nvSpPr>
            <p:cNvPr id="211" name="Shape 483"/>
            <p:cNvSpPr/>
            <p:nvPr/>
          </p:nvSpPr>
          <p:spPr>
            <a:xfrm>
              <a:off x="9095066" y="3259656"/>
              <a:ext cx="21783812" cy="1989157"/>
            </a:xfrm>
            <a:prstGeom prst="roundRect">
              <a:avLst>
                <a:gd name="adj" fmla="val 11712"/>
              </a:avLst>
            </a:prstGeom>
            <a:solidFill>
              <a:srgbClr val="36364D"/>
            </a:solidFill>
            <a:ln w="50800">
              <a:solidFill>
                <a:srgbClr val="FFFFFF"/>
              </a:solidFill>
              <a:miter lim="400000"/>
            </a:ln>
          </p:spPr>
          <p:txBody>
            <a:bodyPr lIns="19050" tIns="19050" rIns="19050" bIns="19050" anchor="ctr"/>
            <a:lstStyle/>
            <a:p>
              <a:pPr defTabSz="685800">
                <a:defRPr sz="3200">
                  <a:solidFill>
                    <a:srgbClr val="FFFFFF"/>
                  </a:solidFill>
                </a:defRPr>
              </a:pPr>
              <a:endParaRPr sz="1200">
                <a:solidFill>
                  <a:srgbClr val="FFFFFF"/>
                </a:solidFill>
              </a:endParaRPr>
            </a:p>
          </p:txBody>
        </p:sp>
        <p:sp>
          <p:nvSpPr>
            <p:cNvPr id="212" name="Rectangle: Top Corners Rounded 191"/>
            <p:cNvSpPr/>
            <p:nvPr/>
          </p:nvSpPr>
          <p:spPr>
            <a:xfrm rot="16200000">
              <a:off x="8797939" y="3501368"/>
              <a:ext cx="2037361" cy="1502091"/>
            </a:xfrm>
            <a:prstGeom prst="round2SameRect">
              <a:avLst>
                <a:gd name="adj1" fmla="val 23397"/>
                <a:gd name="adj2" fmla="val 0"/>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63" hangingPunct="0"/>
              <a:endParaRPr lang="en-US" sz="1200" dirty="0">
                <a:solidFill>
                  <a:srgbClr val="FFFFFF"/>
                </a:solidFill>
                <a:sym typeface="Helvetica Light"/>
              </a:endParaRPr>
            </a:p>
          </p:txBody>
        </p:sp>
      </p:grpSp>
      <p:grpSp>
        <p:nvGrpSpPr>
          <p:cNvPr id="213" name="Group 212"/>
          <p:cNvGrpSpPr/>
          <p:nvPr/>
        </p:nvGrpSpPr>
        <p:grpSpPr>
          <a:xfrm>
            <a:off x="3529616" y="2812125"/>
            <a:ext cx="250435" cy="239539"/>
            <a:chOff x="9126204" y="7330994"/>
            <a:chExt cx="773419" cy="739770"/>
          </a:xfrm>
        </p:grpSpPr>
        <p:pic>
          <p:nvPicPr>
            <p:cNvPr id="214" name="pasted-imag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26204" y="7580668"/>
              <a:ext cx="480672" cy="490096"/>
            </a:xfrm>
            <a:prstGeom prst="rect">
              <a:avLst/>
            </a:prstGeom>
            <a:ln w="12700">
              <a:miter lim="400000"/>
            </a:ln>
          </p:spPr>
        </p:pic>
        <p:pic>
          <p:nvPicPr>
            <p:cNvPr id="215" name="image4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2779" y="7573501"/>
              <a:ext cx="316844" cy="317570"/>
            </a:xfrm>
            <a:prstGeom prst="rect">
              <a:avLst/>
            </a:prstGeom>
            <a:ln w="12700">
              <a:miter lim="400000"/>
            </a:ln>
          </p:spPr>
        </p:pic>
        <p:pic>
          <p:nvPicPr>
            <p:cNvPr id="216" name="image5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34429" y="7330994"/>
              <a:ext cx="321565" cy="322302"/>
            </a:xfrm>
            <a:prstGeom prst="rect">
              <a:avLst/>
            </a:prstGeom>
            <a:ln w="12700">
              <a:miter lim="400000"/>
            </a:ln>
          </p:spPr>
        </p:pic>
      </p:grpSp>
      <p:grpSp>
        <p:nvGrpSpPr>
          <p:cNvPr id="217" name="Group 216"/>
          <p:cNvGrpSpPr/>
          <p:nvPr/>
        </p:nvGrpSpPr>
        <p:grpSpPr>
          <a:xfrm>
            <a:off x="3511635" y="1103683"/>
            <a:ext cx="286396" cy="239368"/>
            <a:chOff x="9219309" y="6751748"/>
            <a:chExt cx="763722" cy="638314"/>
          </a:xfrm>
        </p:grpSpPr>
        <p:pic>
          <p:nvPicPr>
            <p:cNvPr id="218" name="image5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19309" y="6837751"/>
              <a:ext cx="551047" cy="552311"/>
            </a:xfrm>
            <a:prstGeom prst="rect">
              <a:avLst/>
            </a:prstGeom>
            <a:ln w="12700">
              <a:miter lim="400000"/>
            </a:ln>
          </p:spPr>
        </p:pic>
        <p:pic>
          <p:nvPicPr>
            <p:cNvPr id="219" name="image4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6187" y="6751748"/>
              <a:ext cx="316844" cy="317570"/>
            </a:xfrm>
            <a:prstGeom prst="rect">
              <a:avLst/>
            </a:prstGeom>
            <a:ln w="12700">
              <a:miter lim="400000"/>
            </a:ln>
          </p:spPr>
        </p:pic>
      </p:grpSp>
      <p:grpSp>
        <p:nvGrpSpPr>
          <p:cNvPr id="220" name="Group 498"/>
          <p:cNvGrpSpPr/>
          <p:nvPr/>
        </p:nvGrpSpPr>
        <p:grpSpPr>
          <a:xfrm>
            <a:off x="3529483" y="1946689"/>
            <a:ext cx="250700" cy="254131"/>
            <a:chOff x="0" y="0"/>
            <a:chExt cx="668532" cy="677681"/>
          </a:xfrm>
        </p:grpSpPr>
        <p:pic>
          <p:nvPicPr>
            <p:cNvPr id="221" name="image52.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0368" y="-1"/>
              <a:ext cx="338164" cy="338938"/>
            </a:xfrm>
            <a:prstGeom prst="rect">
              <a:avLst/>
            </a:prstGeom>
            <a:ln w="12700" cap="flat">
              <a:noFill/>
              <a:miter lim="400000"/>
            </a:ln>
            <a:effectLst/>
          </p:spPr>
        </p:pic>
        <p:pic>
          <p:nvPicPr>
            <p:cNvPr id="232" name="image53.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 y="213780"/>
              <a:ext cx="462837" cy="463901"/>
            </a:xfrm>
            <a:prstGeom prst="rect">
              <a:avLst/>
            </a:prstGeom>
            <a:ln w="12700" cap="flat">
              <a:noFill/>
              <a:miter lim="400000"/>
            </a:ln>
            <a:effectLst/>
          </p:spPr>
        </p:pic>
      </p:grpSp>
      <p:pic>
        <p:nvPicPr>
          <p:cNvPr id="233" name="image54.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54820" y="3670003"/>
            <a:ext cx="200026" cy="200486"/>
          </a:xfrm>
          <a:prstGeom prst="rect">
            <a:avLst/>
          </a:prstGeom>
          <a:ln w="12700">
            <a:miter lim="400000"/>
          </a:ln>
        </p:spPr>
      </p:pic>
      <p:sp>
        <p:nvSpPr>
          <p:cNvPr id="234" name="Shape 509"/>
          <p:cNvSpPr/>
          <p:nvPr/>
        </p:nvSpPr>
        <p:spPr>
          <a:xfrm>
            <a:off x="3931650" y="3643816"/>
            <a:ext cx="4327231" cy="2693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lvl1pPr algn="l" defTabSz="457200">
              <a:defRPr sz="2200" b="1" cap="all">
                <a:solidFill>
                  <a:srgbClr val="FFFFFF"/>
                </a:solidFill>
                <a:latin typeface="Arial"/>
                <a:ea typeface="Arial"/>
                <a:cs typeface="Arial"/>
                <a:sym typeface="Arial"/>
              </a:defRPr>
            </a:lvl1pPr>
          </a:lstStyle>
          <a:p>
            <a:r>
              <a:rPr lang="en-US" sz="1500" dirty="0" smtClean="0">
                <a:latin typeface="Arial" panose="020B0604020202020204" pitchFamily="34" charset="0"/>
                <a:cs typeface="Arial" panose="020B0604020202020204" pitchFamily="34" charset="0"/>
              </a:rPr>
              <a:t>FEEDBACK LOOPS TO DRIVE EXPERIENCE</a:t>
            </a:r>
            <a:endParaRPr sz="1500" dirty="0">
              <a:latin typeface="Arial" panose="020B0604020202020204" pitchFamily="34" charset="0"/>
              <a:cs typeface="Arial" panose="020B0604020202020204" pitchFamily="34" charset="0"/>
            </a:endParaRPr>
          </a:p>
        </p:txBody>
      </p:sp>
      <p:sp>
        <p:nvSpPr>
          <p:cNvPr id="235" name="Shape 502"/>
          <p:cNvSpPr/>
          <p:nvPr/>
        </p:nvSpPr>
        <p:spPr>
          <a:xfrm>
            <a:off x="3931650" y="2776243"/>
            <a:ext cx="4827578" cy="2693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2200" b="1" cap="all">
                <a:solidFill>
                  <a:srgbClr val="FFFFFF"/>
                </a:solidFill>
                <a:latin typeface="Arial"/>
                <a:ea typeface="Arial"/>
                <a:cs typeface="Arial"/>
                <a:sym typeface="Arial"/>
              </a:defRPr>
            </a:pPr>
            <a:r>
              <a:rPr lang="en-US" sz="1500" b="1" cap="all" dirty="0" smtClean="0">
                <a:solidFill>
                  <a:srgbClr val="FFFFFF"/>
                </a:solidFill>
                <a:ea typeface="Arial"/>
                <a:cs typeface="Arial" panose="020B0604020202020204" pitchFamily="34" charset="0"/>
                <a:sym typeface="Arial"/>
              </a:rPr>
              <a:t>AUTOMATION </a:t>
            </a:r>
            <a:endParaRPr sz="1500" b="1" cap="all" dirty="0">
              <a:solidFill>
                <a:srgbClr val="FFFFFF"/>
              </a:solidFill>
              <a:ea typeface="Arial"/>
              <a:cs typeface="Arial" panose="020B0604020202020204" pitchFamily="34" charset="0"/>
              <a:sym typeface="Arial"/>
            </a:endParaRPr>
          </a:p>
        </p:txBody>
      </p:sp>
      <p:sp>
        <p:nvSpPr>
          <p:cNvPr id="236" name="Shape 490"/>
          <p:cNvSpPr/>
          <p:nvPr/>
        </p:nvSpPr>
        <p:spPr>
          <a:xfrm>
            <a:off x="3931649" y="1090780"/>
            <a:ext cx="4135947" cy="2693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2200" b="1" cap="all">
                <a:solidFill>
                  <a:srgbClr val="FFFFFF"/>
                </a:solidFill>
                <a:latin typeface="Arial"/>
                <a:ea typeface="Arial"/>
                <a:cs typeface="Arial"/>
                <a:sym typeface="Arial"/>
              </a:defRPr>
            </a:pPr>
            <a:r>
              <a:rPr sz="1500" b="1" cap="all" dirty="0" smtClean="0">
                <a:solidFill>
                  <a:srgbClr val="FFFFFF"/>
                </a:solidFill>
                <a:ea typeface="Arial"/>
                <a:cs typeface="Arial" panose="020B0604020202020204" pitchFamily="34" charset="0"/>
                <a:sym typeface="Arial"/>
              </a:rPr>
              <a:t>AGILE </a:t>
            </a:r>
            <a:r>
              <a:rPr lang="en-CA" sz="1500" b="1" cap="all" dirty="0" smtClean="0">
                <a:solidFill>
                  <a:srgbClr val="FFFFFF"/>
                </a:solidFill>
                <a:ea typeface="Arial"/>
                <a:cs typeface="Arial" panose="020B0604020202020204" pitchFamily="34" charset="0"/>
                <a:sym typeface="Arial"/>
              </a:rPr>
              <a:t>TOOLS, PROCESSES &amp; CULTURE</a:t>
            </a:r>
            <a:endParaRPr sz="1500" b="1" cap="all" dirty="0">
              <a:solidFill>
                <a:srgbClr val="FFFFFF"/>
              </a:solidFill>
              <a:ea typeface="Arial"/>
              <a:cs typeface="Arial" panose="020B0604020202020204" pitchFamily="34" charset="0"/>
              <a:sym typeface="Arial"/>
            </a:endParaRPr>
          </a:p>
        </p:txBody>
      </p:sp>
      <p:sp>
        <p:nvSpPr>
          <p:cNvPr id="237" name="Shape 494"/>
          <p:cNvSpPr/>
          <p:nvPr/>
        </p:nvSpPr>
        <p:spPr>
          <a:xfrm>
            <a:off x="3931650" y="1931053"/>
            <a:ext cx="4393620" cy="269304"/>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a:defRPr sz="2200" b="1" cap="all">
                <a:solidFill>
                  <a:srgbClr val="FFFFFF"/>
                </a:solidFill>
                <a:latin typeface="Helvetica"/>
                <a:ea typeface="Helvetica"/>
                <a:cs typeface="Helvetica"/>
                <a:sym typeface="Helvetica"/>
              </a:defRPr>
            </a:pPr>
            <a:r>
              <a:rPr lang="en-US" sz="1500" b="1" cap="all" dirty="0" err="1" smtClean="0">
                <a:solidFill>
                  <a:srgbClr val="FFFFFF"/>
                </a:solidFill>
                <a:ea typeface="Helvetica"/>
                <a:cs typeface="Arial" panose="020B0604020202020204" pitchFamily="34" charset="0"/>
                <a:sym typeface="Helvetica"/>
              </a:rPr>
              <a:t>DevSecOPS</a:t>
            </a:r>
            <a:r>
              <a:rPr lang="en-US" sz="1500" b="1" cap="all" dirty="0" smtClean="0">
                <a:solidFill>
                  <a:srgbClr val="FFFFFF"/>
                </a:solidFill>
                <a:ea typeface="Helvetica"/>
                <a:cs typeface="Arial" panose="020B0604020202020204" pitchFamily="34" charset="0"/>
                <a:sym typeface="Helvetica"/>
              </a:rPr>
              <a:t> with END-TO-END SECURITY</a:t>
            </a:r>
            <a:endParaRPr lang="en-US" sz="1500" b="1" cap="all" dirty="0">
              <a:solidFill>
                <a:srgbClr val="FFFFFF"/>
              </a:solidFill>
              <a:ea typeface="Helvetica"/>
              <a:cs typeface="Arial" panose="020B0604020202020204" pitchFamily="34" charset="0"/>
              <a:sym typeface="Helvetica"/>
            </a:endParaRPr>
          </a:p>
        </p:txBody>
      </p:sp>
      <p:sp>
        <p:nvSpPr>
          <p:cNvPr id="259" name="Shape 471"/>
          <p:cNvSpPr/>
          <p:nvPr/>
        </p:nvSpPr>
        <p:spPr>
          <a:xfrm>
            <a:off x="2029997" y="3389595"/>
            <a:ext cx="1114362" cy="1"/>
          </a:xfrm>
          <a:prstGeom prst="line">
            <a:avLst/>
          </a:prstGeom>
          <a:ln w="50800">
            <a:solidFill>
              <a:srgbClr val="008CFF"/>
            </a:solidFill>
            <a:custDash>
              <a:ds d="200000" sp="200000"/>
            </a:custDash>
            <a:miter lim="400000"/>
          </a:ln>
        </p:spPr>
        <p:txBody>
          <a:bodyPr lIns="17144" tIns="17144" rIns="17144" bIns="17144"/>
          <a:lstStyle/>
          <a:p>
            <a:pPr defTabSz="685800"/>
            <a:endParaRPr sz="675">
              <a:solidFill>
                <a:srgbClr val="38364D"/>
              </a:solidFill>
            </a:endParaRPr>
          </a:p>
        </p:txBody>
      </p:sp>
    </p:spTree>
    <p:extLst>
      <p:ext uri="{BB962C8B-B14F-4D97-AF65-F5344CB8AC3E}">
        <p14:creationId xmlns:p14="http://schemas.microsoft.com/office/powerpoint/2010/main" val="687536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3575" cy="5143500"/>
          </a:xfrm>
          <a:prstGeom prst="rect">
            <a:avLst/>
          </a:prstGeom>
        </p:spPr>
      </p:pic>
      <p:sp>
        <p:nvSpPr>
          <p:cNvPr id="9" name="Rectangle 8"/>
          <p:cNvSpPr/>
          <p:nvPr/>
        </p:nvSpPr>
        <p:spPr>
          <a:xfrm>
            <a:off x="-1" y="2654877"/>
            <a:ext cx="9144001" cy="2488623"/>
          </a:xfrm>
          <a:prstGeom prst="rect">
            <a:avLst/>
          </a:prstGeom>
          <a:solidFill>
            <a:srgbClr val="19272C">
              <a:alpha val="75000"/>
            </a:srgbClr>
          </a:solidFill>
          <a:ln w="38100" cap="flat" cmpd="sng" algn="ctr">
            <a:noFill/>
            <a:prstDash val="solid"/>
          </a:ln>
          <a:effectLst/>
        </p:spPr>
        <p:txBody>
          <a:bodyPr vert="horz" lIns="91440" tIns="91440" rIns="91440" bIns="91440" rtlCol="0" anchor="ctr"/>
          <a:lstStyle/>
          <a:p>
            <a:pPr marL="0" marR="0" indent="0" algn="ctr" defTabSz="914400" eaLnBrk="1" fontAlgn="auto" latinLnBrk="0" hangingPunct="1">
              <a:lnSpc>
                <a:spcPts val="1720"/>
              </a:lnSpc>
              <a:spcBef>
                <a:spcPts val="0"/>
              </a:spcBef>
              <a:spcAft>
                <a:spcPts val="0"/>
              </a:spcAft>
              <a:buClr>
                <a:srgbClr val="FFFFFF"/>
              </a:buClr>
              <a:buSzTx/>
              <a:buFontTx/>
              <a:buNone/>
              <a:tabLst/>
            </a:pPr>
            <a:endParaRPr kumimoji="0" lang="en-US"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endParaRPr>
          </a:p>
        </p:txBody>
      </p:sp>
      <p:sp>
        <p:nvSpPr>
          <p:cNvPr id="7" name="TextBox 6"/>
          <p:cNvSpPr txBox="1"/>
          <p:nvPr/>
        </p:nvSpPr>
        <p:spPr>
          <a:xfrm>
            <a:off x="2517143" y="3441989"/>
            <a:ext cx="4109288" cy="914400"/>
          </a:xfrm>
          <a:prstGeom prst="rect">
            <a:avLst/>
          </a:prstGeom>
          <a:noFill/>
          <a:effectLst/>
        </p:spPr>
        <p:txBody>
          <a:bodyPr wrap="none" tIns="91440" bIns="91440" rtlCol="0" anchor="ctr" anchorCtr="0">
            <a:noAutofit/>
          </a:bodyPr>
          <a:lstStyle/>
          <a:p>
            <a:pPr algn="ctr"/>
            <a:r>
              <a:rPr lang="en-US" sz="2200" spc="600" dirty="0" smtClean="0">
                <a:solidFill>
                  <a:schemeClr val="bg1"/>
                </a:solidFill>
                <a:effectLst>
                  <a:glow rad="63500">
                    <a:schemeClr val="bg1">
                      <a:alpha val="40000"/>
                    </a:schemeClr>
                  </a:glow>
                  <a:outerShdw blurRad="63500" sx="102000" sy="102000" algn="ctr" rotWithShape="0">
                    <a:prstClr val="black">
                      <a:alpha val="40000"/>
                    </a:prstClr>
                  </a:outerShdw>
                </a:effectLst>
              </a:rPr>
              <a:t>SOFTWARE FACTORY</a:t>
            </a:r>
          </a:p>
        </p:txBody>
      </p:sp>
      <p:cxnSp>
        <p:nvCxnSpPr>
          <p:cNvPr id="10" name="Straight Connector 9"/>
          <p:cNvCxnSpPr/>
          <p:nvPr/>
        </p:nvCxnSpPr>
        <p:spPr>
          <a:xfrm>
            <a:off x="0" y="2654877"/>
            <a:ext cx="9143575" cy="0"/>
          </a:xfrm>
          <a:prstGeom prst="line">
            <a:avLst/>
          </a:prstGeom>
          <a:effectLst>
            <a:glow rad="177800">
              <a:schemeClr val="accent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517143" y="870239"/>
            <a:ext cx="4109288" cy="914400"/>
          </a:xfrm>
          <a:prstGeom prst="rect">
            <a:avLst/>
          </a:prstGeom>
          <a:noFill/>
          <a:effectLst/>
        </p:spPr>
        <p:txBody>
          <a:bodyPr wrap="none" tIns="91440" bIns="91440" rtlCol="0" anchor="ctr" anchorCtr="0">
            <a:noAutofit/>
          </a:bodyPr>
          <a:lstStyle/>
          <a:p>
            <a:pPr algn="ctr"/>
            <a:r>
              <a:rPr lang="en-US" sz="2200" spc="600" dirty="0" smtClean="0">
                <a:solidFill>
                  <a:schemeClr val="bg1"/>
                </a:solidFill>
                <a:effectLst>
                  <a:glow rad="63500">
                    <a:schemeClr val="bg1">
                      <a:alpha val="40000"/>
                    </a:schemeClr>
                  </a:glow>
                  <a:outerShdw blurRad="63500" sx="102000" sy="102000" algn="ctr" rotWithShape="0">
                    <a:prstClr val="black">
                      <a:alpha val="40000"/>
                    </a:prstClr>
                  </a:outerShdw>
                </a:effectLst>
              </a:rPr>
              <a:t>IDEA FACTORY</a:t>
            </a:r>
          </a:p>
        </p:txBody>
      </p:sp>
    </p:spTree>
    <p:extLst>
      <p:ext uri="{BB962C8B-B14F-4D97-AF65-F5344CB8AC3E}">
        <p14:creationId xmlns:p14="http://schemas.microsoft.com/office/powerpoint/2010/main" val="145166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789709"/>
            <a:ext cx="4692760" cy="646331"/>
          </a:xfrm>
          <a:prstGeom prst="rect">
            <a:avLst/>
          </a:prstGeom>
          <a:noFill/>
        </p:spPr>
        <p:txBody>
          <a:bodyPr wrap="none" rtlCol="0">
            <a:spAutoFit/>
          </a:bodyPr>
          <a:lstStyle/>
          <a:p>
            <a:r>
              <a:rPr lang="en-US" dirty="0" smtClean="0"/>
              <a:t>But software is different  from physical objects</a:t>
            </a:r>
            <a:r>
              <a:rPr lang="mr-IN" dirty="0" smtClean="0"/>
              <a:t>…</a:t>
            </a:r>
            <a:endParaRPr lang="en-US" dirty="0" smtClean="0"/>
          </a:p>
          <a:p>
            <a:r>
              <a:rPr lang="mr-IN" dirty="0" smtClean="0"/>
              <a:t>…</a:t>
            </a:r>
            <a:r>
              <a:rPr lang="en-US" dirty="0" smtClean="0"/>
              <a:t>and (next slide) driven by exponential change</a:t>
            </a:r>
            <a:endParaRPr lang="en-US" dirty="0"/>
          </a:p>
        </p:txBody>
      </p:sp>
      <p:grpSp>
        <p:nvGrpSpPr>
          <p:cNvPr id="5" name="Group 4"/>
          <p:cNvGrpSpPr/>
          <p:nvPr/>
        </p:nvGrpSpPr>
        <p:grpSpPr>
          <a:xfrm>
            <a:off x="0" y="-13855"/>
            <a:ext cx="9144000" cy="5129646"/>
            <a:chOff x="-1805940" y="-27746"/>
            <a:chExt cx="12755880" cy="5143500"/>
          </a:xfrm>
        </p:grpSpPr>
        <p:pic>
          <p:nvPicPr>
            <p:cNvPr id="3" name="Picture 2"/>
            <p:cNvPicPr>
              <a:picLocks noChangeAspect="1"/>
            </p:cNvPicPr>
            <p:nvPr/>
          </p:nvPicPr>
          <p:blipFill>
            <a:blip r:embed="rId2"/>
            <a:stretch>
              <a:fillRect/>
            </a:stretch>
          </p:blipFill>
          <p:spPr>
            <a:xfrm>
              <a:off x="-1805940" y="-27746"/>
              <a:ext cx="12755880" cy="5143500"/>
            </a:xfrm>
            <a:prstGeom prst="rect">
              <a:avLst/>
            </a:prstGeom>
          </p:spPr>
        </p:pic>
        <p:sp>
          <p:nvSpPr>
            <p:cNvPr id="4" name="Title 1"/>
            <p:cNvSpPr txBox="1">
              <a:spLocks/>
            </p:cNvSpPr>
            <p:nvPr/>
          </p:nvSpPr>
          <p:spPr bwMode="black">
            <a:xfrm rot="20345181">
              <a:off x="-1483634" y="893261"/>
              <a:ext cx="10901958" cy="1104173"/>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3600" b="0" kern="1200">
                  <a:solidFill>
                    <a:schemeClr val="tx1"/>
                  </a:solidFill>
                  <a:latin typeface="+mj-lt"/>
                  <a:ea typeface="+mj-ea"/>
                  <a:cs typeface="+mj-cs"/>
                </a:defRPr>
              </a:lvl1pPr>
            </a:lstStyle>
            <a:p>
              <a:r>
                <a:rPr lang="en-US" b="1" u="sng" dirty="0">
                  <a:solidFill>
                    <a:srgbClr val="73FB79"/>
                  </a:solidFill>
                  <a:latin typeface="Courier Oblique" charset="0"/>
                  <a:ea typeface="Calibri" charset="0"/>
                  <a:cs typeface="Calibri" charset="0"/>
                </a:rPr>
                <a:t>S</a:t>
              </a:r>
              <a:r>
                <a:rPr lang="en-US" b="1" u="sng" dirty="0" smtClean="0">
                  <a:solidFill>
                    <a:srgbClr val="73FB79"/>
                  </a:solidFill>
                  <a:latin typeface="Courier Oblique" charset="0"/>
                  <a:ea typeface="Calibri" charset="0"/>
                  <a:cs typeface="Calibri" charset="0"/>
                </a:rPr>
                <a:t>oftware is disposable/ </a:t>
              </a:r>
              <a:r>
                <a:rPr lang="en-US" b="1" u="sng" dirty="0" err="1" smtClean="0">
                  <a:solidFill>
                    <a:srgbClr val="73FB79"/>
                  </a:solidFill>
                  <a:latin typeface="Courier Oblique" charset="0"/>
                  <a:ea typeface="Calibri" charset="0"/>
                  <a:cs typeface="Calibri" charset="0"/>
                </a:rPr>
                <a:t>recycleable</a:t>
              </a:r>
              <a:r>
                <a:rPr lang="en-US" b="1" u="sng" dirty="0" smtClean="0">
                  <a:solidFill>
                    <a:srgbClr val="73FB79"/>
                  </a:solidFill>
                  <a:latin typeface="Courier Oblique" charset="0"/>
                  <a:ea typeface="Calibri" charset="0"/>
                  <a:cs typeface="Calibri" charset="0"/>
                </a:rPr>
                <a:t>?</a:t>
              </a:r>
              <a:endParaRPr lang="en-US" b="1" u="sng" dirty="0">
                <a:solidFill>
                  <a:srgbClr val="73FB79"/>
                </a:solidFill>
                <a:latin typeface="Courier Oblique" charset="0"/>
                <a:ea typeface="Calibri" charset="0"/>
                <a:cs typeface="Calibri" charset="0"/>
              </a:endParaRPr>
            </a:p>
          </p:txBody>
        </p:sp>
      </p:grpSp>
    </p:spTree>
    <p:extLst>
      <p:ext uri="{BB962C8B-B14F-4D97-AF65-F5344CB8AC3E}">
        <p14:creationId xmlns:p14="http://schemas.microsoft.com/office/powerpoint/2010/main" val="118425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3575" cy="5143500"/>
          </a:xfrm>
          <a:prstGeom prst="rect">
            <a:avLst/>
          </a:prstGeom>
        </p:spPr>
      </p:pic>
      <p:sp>
        <p:nvSpPr>
          <p:cNvPr id="10" name="TextBox 9"/>
          <p:cNvSpPr txBox="1"/>
          <p:nvPr/>
        </p:nvSpPr>
        <p:spPr>
          <a:xfrm>
            <a:off x="1448363" y="2114550"/>
            <a:ext cx="6246846" cy="914400"/>
          </a:xfrm>
          <a:prstGeom prst="rect">
            <a:avLst/>
          </a:prstGeom>
          <a:noFill/>
        </p:spPr>
        <p:txBody>
          <a:bodyPr wrap="none" tIns="91440" bIns="91440" rtlCol="0" anchor="ctr" anchorCtr="0">
            <a:noAutofit/>
          </a:bodyPr>
          <a:lstStyle/>
          <a:p>
            <a:pPr algn="ctr"/>
            <a:r>
              <a:rPr lang="en-US" sz="3000" b="1" spc="600" dirty="0" smtClean="0">
                <a:solidFill>
                  <a:srgbClr val="FFC91C"/>
                </a:solidFill>
                <a:effectLst>
                  <a:outerShdw blurRad="63500" sx="102000" sy="102000" algn="ctr" rotWithShape="0">
                    <a:prstClr val="black">
                      <a:alpha val="40000"/>
                    </a:prstClr>
                  </a:outerShdw>
                </a:effectLst>
              </a:rPr>
              <a:t>CREATIVE DESTRUCTION</a:t>
            </a:r>
          </a:p>
        </p:txBody>
      </p:sp>
    </p:spTree>
    <p:extLst>
      <p:ext uri="{BB962C8B-B14F-4D97-AF65-F5344CB8AC3E}">
        <p14:creationId xmlns:p14="http://schemas.microsoft.com/office/powerpoint/2010/main" val="161117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 y="0"/>
            <a:ext cx="9144000"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836" y="2111132"/>
            <a:ext cx="4610792" cy="2881745"/>
          </a:xfrm>
          <a:prstGeom prst="rect">
            <a:avLst/>
          </a:prstGeom>
        </p:spPr>
      </p:pic>
      <p:sp>
        <p:nvSpPr>
          <p:cNvPr id="6" name="Title 1"/>
          <p:cNvSpPr txBox="1">
            <a:spLocks/>
          </p:cNvSpPr>
          <p:nvPr/>
        </p:nvSpPr>
        <p:spPr bwMode="black">
          <a:xfrm>
            <a:off x="1578645" y="580002"/>
            <a:ext cx="6674708" cy="978729"/>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3600" b="0" kern="1200">
                <a:solidFill>
                  <a:schemeClr val="tx1"/>
                </a:solidFill>
                <a:latin typeface="+mj-lt"/>
                <a:ea typeface="+mj-ea"/>
                <a:cs typeface="+mj-cs"/>
              </a:defRPr>
            </a:lvl1pPr>
          </a:lstStyle>
          <a:p>
            <a:r>
              <a:rPr lang="en-US" sz="3200" b="1" dirty="0" smtClean="0">
                <a:solidFill>
                  <a:schemeClr val="accent3"/>
                </a:solidFill>
                <a:latin typeface="Calibri" charset="0"/>
                <a:ea typeface="Calibri" charset="0"/>
                <a:cs typeface="Calibri" charset="0"/>
              </a:rPr>
              <a:t>Waterfall has been around as long as humans have been building things</a:t>
            </a:r>
            <a:endParaRPr lang="en-US" sz="3200" b="1" dirty="0">
              <a:solidFill>
                <a:schemeClr val="accent3"/>
              </a:solidFill>
              <a:latin typeface="Calibri" charset="0"/>
              <a:ea typeface="Calibri" charset="0"/>
              <a:cs typeface="Calibri" charset="0"/>
            </a:endParaRPr>
          </a:p>
        </p:txBody>
      </p:sp>
      <p:pic>
        <p:nvPicPr>
          <p:cNvPr id="7" name="Picture 6"/>
          <p:cNvPicPr>
            <a:picLocks noChangeAspect="1"/>
          </p:cNvPicPr>
          <p:nvPr/>
        </p:nvPicPr>
        <p:blipFill>
          <a:blip r:embed="rId5"/>
          <a:stretch>
            <a:fillRect/>
          </a:stretch>
        </p:blipFill>
        <p:spPr>
          <a:xfrm>
            <a:off x="4695092" y="2111132"/>
            <a:ext cx="4365773" cy="2907673"/>
          </a:xfrm>
          <a:prstGeom prst="rect">
            <a:avLst/>
          </a:prstGeom>
        </p:spPr>
      </p:pic>
    </p:spTree>
    <p:extLst>
      <p:ext uri="{BB962C8B-B14F-4D97-AF65-F5344CB8AC3E}">
        <p14:creationId xmlns:p14="http://schemas.microsoft.com/office/powerpoint/2010/main" val="77858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17"/>
            <a:ext cx="9144000" cy="5143500"/>
          </a:xfrm>
          <a:prstGeom prst="rect">
            <a:avLst/>
          </a:prstGeom>
        </p:spPr>
      </p:pic>
      <p:pic>
        <p:nvPicPr>
          <p:cNvPr id="37" name="Picture 36" descr="AI image.jpg"/>
          <p:cNvPicPr>
            <a:picLocks noChangeAspect="1"/>
          </p:cNvPicPr>
          <p:nvPr/>
        </p:nvPicPr>
        <p:blipFill rotWithShape="1">
          <a:blip r:embed="rId3" cstate="print">
            <a:alphaModFix amt="3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38" name="Title 1"/>
          <p:cNvSpPr txBox="1">
            <a:spLocks/>
          </p:cNvSpPr>
          <p:nvPr/>
        </p:nvSpPr>
        <p:spPr bwMode="black">
          <a:xfrm>
            <a:off x="1634836" y="2213967"/>
            <a:ext cx="10636336" cy="701731"/>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3600" b="0" kern="1200">
                <a:solidFill>
                  <a:schemeClr val="tx1"/>
                </a:solidFill>
                <a:latin typeface="+mj-lt"/>
                <a:ea typeface="+mj-ea"/>
                <a:cs typeface="+mj-cs"/>
              </a:defRPr>
            </a:lvl1pPr>
          </a:lstStyle>
          <a:p>
            <a:r>
              <a:rPr lang="en-US" sz="4400" b="1" dirty="0" smtClean="0">
                <a:solidFill>
                  <a:schemeClr val="bg1"/>
                </a:solidFill>
                <a:latin typeface="Calibri" charset="0"/>
                <a:ea typeface="Calibri" charset="0"/>
                <a:cs typeface="Calibri" charset="0"/>
              </a:rPr>
              <a:t>Agile + Big </a:t>
            </a:r>
            <a:r>
              <a:rPr lang="en-US" sz="4400" b="1" smtClean="0">
                <a:solidFill>
                  <a:schemeClr val="bg1"/>
                </a:solidFill>
                <a:latin typeface="Calibri" charset="0"/>
                <a:ea typeface="Calibri" charset="0"/>
                <a:cs typeface="Calibri" charset="0"/>
              </a:rPr>
              <a:t>Data + AI = ?</a:t>
            </a:r>
            <a:endParaRPr lang="en-US" sz="4400" b="1" dirty="0" smtClean="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41601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3533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1849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Rectangle 3"/>
          <p:cNvSpPr/>
          <p:nvPr/>
        </p:nvSpPr>
        <p:spPr>
          <a:xfrm>
            <a:off x="-1" y="0"/>
            <a:ext cx="9144001" cy="5101146"/>
          </a:xfrm>
          <a:prstGeom prst="rect">
            <a:avLst/>
          </a:prstGeom>
          <a:solidFill>
            <a:srgbClr val="17262C">
              <a:alpha val="27000"/>
            </a:srgbClr>
          </a:solidFill>
          <a:ln w="50800">
            <a:noFill/>
          </a:ln>
          <a:effectLst>
            <a:outerShdw blurRad="635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p:cNvSpPr txBox="1">
            <a:spLocks/>
          </p:cNvSpPr>
          <p:nvPr/>
        </p:nvSpPr>
        <p:spPr>
          <a:xfrm>
            <a:off x="4596501" y="2503618"/>
            <a:ext cx="3533106" cy="246221"/>
          </a:xfrm>
          <a:prstGeom prst="rect">
            <a:avLst/>
          </a:prstGeom>
        </p:spPr>
        <p:txBody>
          <a:bodyPr vert="horz" lIns="0" tIns="0" rIns="0" bIns="0" anchor="b" anchorCtr="0">
            <a:spAutoFit/>
          </a:bodyPr>
          <a:lstStyle>
            <a:lvl1pPr marL="0" indent="0" algn="l" defTabSz="457200" rtl="0" eaLnBrk="1" latinLnBrk="0" hangingPunct="1">
              <a:lnSpc>
                <a:spcPct val="100000"/>
              </a:lnSpc>
              <a:spcBef>
                <a:spcPts val="0"/>
              </a:spcBef>
              <a:spcAft>
                <a:spcPts val="0"/>
              </a:spcAft>
              <a:buFont typeface="Arial"/>
              <a:buNone/>
              <a:defRPr sz="1100" kern="1200">
                <a:solidFill>
                  <a:schemeClr val="bg1"/>
                </a:solidFill>
                <a:latin typeface="Calibri" charset="0"/>
                <a:ea typeface="Calibri" charset="0"/>
                <a:cs typeface="Calibri" charset="0"/>
              </a:defRPr>
            </a:lvl1pPr>
            <a:lvl2pPr marL="393700" indent="0" algn="l" defTabSz="457200" rtl="0" eaLnBrk="1" latinLnBrk="0" hangingPunct="1">
              <a:spcBef>
                <a:spcPct val="20000"/>
              </a:spcBef>
              <a:buFont typeface="Arial"/>
              <a:buNone/>
              <a:defRPr sz="2800" kern="1200">
                <a:solidFill>
                  <a:srgbClr val="20343A"/>
                </a:solidFill>
                <a:latin typeface="Calibri" charset="0"/>
                <a:ea typeface="Calibri" charset="0"/>
                <a:cs typeface="Calibri" charset="0"/>
              </a:defRPr>
            </a:lvl2pPr>
            <a:lvl3pPr marL="749300" indent="0" algn="l" defTabSz="457200" rtl="0" eaLnBrk="1" latinLnBrk="0" hangingPunct="1">
              <a:spcBef>
                <a:spcPct val="20000"/>
              </a:spcBef>
              <a:buFont typeface="Arial"/>
              <a:buNone/>
              <a:defRPr sz="2400" kern="1200">
                <a:solidFill>
                  <a:srgbClr val="20343A"/>
                </a:solidFill>
                <a:latin typeface="Calibri" charset="0"/>
                <a:ea typeface="Calibri" charset="0"/>
                <a:cs typeface="Calibri" charset="0"/>
              </a:defRPr>
            </a:lvl3pPr>
            <a:lvl4pPr marL="1092200" indent="0" algn="l" defTabSz="457200" rtl="0" eaLnBrk="1" latinLnBrk="0" hangingPunct="1">
              <a:spcBef>
                <a:spcPct val="20000"/>
              </a:spcBef>
              <a:buFont typeface="Arial"/>
              <a:buNone/>
              <a:defRPr sz="2000" kern="1200">
                <a:solidFill>
                  <a:srgbClr val="20343A"/>
                </a:solidFill>
                <a:latin typeface="Calibri" charset="0"/>
                <a:ea typeface="Calibri" charset="0"/>
                <a:cs typeface="Calibri" charset="0"/>
              </a:defRPr>
            </a:lvl4pPr>
            <a:lvl5pPr marL="1371600" indent="0" algn="l" defTabSz="457200" rtl="0" eaLnBrk="1" latinLnBrk="0" hangingPunct="1">
              <a:spcBef>
                <a:spcPct val="20000"/>
              </a:spcBef>
              <a:buFont typeface="Arial"/>
              <a:buNone/>
              <a:defRPr sz="2000" kern="1200">
                <a:solidFill>
                  <a:srgbClr val="20343A"/>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Chief Technology Officer</a:t>
            </a:r>
            <a:endParaRPr lang="en-US" sz="1600" dirty="0"/>
          </a:p>
        </p:txBody>
      </p:sp>
      <p:sp>
        <p:nvSpPr>
          <p:cNvPr id="8" name="Text Placeholder 4"/>
          <p:cNvSpPr txBox="1">
            <a:spLocks/>
          </p:cNvSpPr>
          <p:nvPr/>
        </p:nvSpPr>
        <p:spPr>
          <a:xfrm>
            <a:off x="4596501" y="2787150"/>
            <a:ext cx="3533106" cy="246221"/>
          </a:xfrm>
          <a:prstGeom prst="rect">
            <a:avLst/>
          </a:prstGeom>
        </p:spPr>
        <p:txBody>
          <a:bodyPr vert="horz" lIns="0" tIns="0" rIns="0" bIns="0" anchor="b" anchorCtr="0">
            <a:spAutoFit/>
          </a:bodyPr>
          <a:lstStyle>
            <a:lvl1pPr marL="0" indent="0" algn="l" defTabSz="457200" rtl="0" eaLnBrk="1" latinLnBrk="0" hangingPunct="1">
              <a:lnSpc>
                <a:spcPct val="100000"/>
              </a:lnSpc>
              <a:spcBef>
                <a:spcPts val="0"/>
              </a:spcBef>
              <a:spcAft>
                <a:spcPts val="0"/>
              </a:spcAft>
              <a:buFont typeface="Arial"/>
              <a:buNone/>
              <a:defRPr sz="1100" kern="1200">
                <a:solidFill>
                  <a:schemeClr val="bg1"/>
                </a:solidFill>
                <a:latin typeface="Calibri" charset="0"/>
                <a:ea typeface="Calibri" charset="0"/>
                <a:cs typeface="Calibri" charset="0"/>
              </a:defRPr>
            </a:lvl1pPr>
            <a:lvl2pPr marL="393700" indent="0" algn="l" defTabSz="457200" rtl="0" eaLnBrk="1" latinLnBrk="0" hangingPunct="1">
              <a:spcBef>
                <a:spcPct val="20000"/>
              </a:spcBef>
              <a:buFont typeface="Arial"/>
              <a:buNone/>
              <a:defRPr sz="2800" kern="1200">
                <a:solidFill>
                  <a:srgbClr val="20343A"/>
                </a:solidFill>
                <a:latin typeface="Calibri" charset="0"/>
                <a:ea typeface="Calibri" charset="0"/>
                <a:cs typeface="Calibri" charset="0"/>
              </a:defRPr>
            </a:lvl2pPr>
            <a:lvl3pPr marL="749300" indent="0" algn="l" defTabSz="457200" rtl="0" eaLnBrk="1" latinLnBrk="0" hangingPunct="1">
              <a:spcBef>
                <a:spcPct val="20000"/>
              </a:spcBef>
              <a:buFont typeface="Arial"/>
              <a:buNone/>
              <a:defRPr sz="2400" kern="1200">
                <a:solidFill>
                  <a:srgbClr val="20343A"/>
                </a:solidFill>
                <a:latin typeface="Calibri" charset="0"/>
                <a:ea typeface="Calibri" charset="0"/>
                <a:cs typeface="Calibri" charset="0"/>
              </a:defRPr>
            </a:lvl3pPr>
            <a:lvl4pPr marL="1092200" indent="0" algn="l" defTabSz="457200" rtl="0" eaLnBrk="1" latinLnBrk="0" hangingPunct="1">
              <a:spcBef>
                <a:spcPct val="20000"/>
              </a:spcBef>
              <a:buFont typeface="Arial"/>
              <a:buNone/>
              <a:defRPr sz="2000" kern="1200">
                <a:solidFill>
                  <a:srgbClr val="20343A"/>
                </a:solidFill>
                <a:latin typeface="Calibri" charset="0"/>
                <a:ea typeface="Calibri" charset="0"/>
                <a:cs typeface="Calibri" charset="0"/>
              </a:defRPr>
            </a:lvl4pPr>
            <a:lvl5pPr marL="1371600" indent="0" algn="l" defTabSz="457200" rtl="0" eaLnBrk="1" latinLnBrk="0" hangingPunct="1">
              <a:spcBef>
                <a:spcPct val="20000"/>
              </a:spcBef>
              <a:buFont typeface="Arial"/>
              <a:buNone/>
              <a:defRPr sz="2000" kern="1200">
                <a:solidFill>
                  <a:srgbClr val="20343A"/>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smtClean="0"/>
              <a:t>Otto.Berkes@ca.com</a:t>
            </a:r>
            <a:endParaRPr lang="en-US" sz="1600" dirty="0"/>
          </a:p>
        </p:txBody>
      </p:sp>
      <p:sp>
        <p:nvSpPr>
          <p:cNvPr id="9" name="Text Placeholder 4"/>
          <p:cNvSpPr txBox="1">
            <a:spLocks/>
          </p:cNvSpPr>
          <p:nvPr/>
        </p:nvSpPr>
        <p:spPr>
          <a:xfrm>
            <a:off x="4596501" y="2112761"/>
            <a:ext cx="3533106" cy="384721"/>
          </a:xfrm>
          <a:prstGeom prst="rect">
            <a:avLst/>
          </a:prstGeom>
        </p:spPr>
        <p:txBody>
          <a:bodyPr vert="horz" lIns="0" tIns="0" rIns="0" bIns="0" anchor="b" anchorCtr="0">
            <a:spAutoFit/>
          </a:bodyPr>
          <a:lstStyle>
            <a:lvl1pPr marL="0" indent="0" algn="l" defTabSz="457200" rtl="0" eaLnBrk="1" latinLnBrk="0" hangingPunct="1">
              <a:lnSpc>
                <a:spcPct val="100000"/>
              </a:lnSpc>
              <a:spcBef>
                <a:spcPts val="0"/>
              </a:spcBef>
              <a:spcAft>
                <a:spcPts val="0"/>
              </a:spcAft>
              <a:buFont typeface="Arial"/>
              <a:buNone/>
              <a:defRPr sz="1600" b="1" kern="1200" baseline="0">
                <a:solidFill>
                  <a:schemeClr val="bg1"/>
                </a:solidFill>
                <a:latin typeface="Calibri" charset="0"/>
                <a:ea typeface="Calibri" charset="0"/>
                <a:cs typeface="Calibri" charset="0"/>
              </a:defRPr>
            </a:lvl1pPr>
            <a:lvl2pPr marL="393700" indent="0" algn="l" defTabSz="457200" rtl="0" eaLnBrk="1" latinLnBrk="0" hangingPunct="1">
              <a:spcBef>
                <a:spcPct val="20000"/>
              </a:spcBef>
              <a:buFont typeface="Arial"/>
              <a:buNone/>
              <a:defRPr sz="2800" kern="1200">
                <a:solidFill>
                  <a:srgbClr val="20343A"/>
                </a:solidFill>
                <a:latin typeface="Calibri" charset="0"/>
                <a:ea typeface="Calibri" charset="0"/>
                <a:cs typeface="Calibri" charset="0"/>
              </a:defRPr>
            </a:lvl2pPr>
            <a:lvl3pPr marL="749300" indent="0" algn="l" defTabSz="457200" rtl="0" eaLnBrk="1" latinLnBrk="0" hangingPunct="1">
              <a:spcBef>
                <a:spcPct val="20000"/>
              </a:spcBef>
              <a:buFont typeface="Arial"/>
              <a:buNone/>
              <a:defRPr sz="2400" kern="1200">
                <a:solidFill>
                  <a:srgbClr val="20343A"/>
                </a:solidFill>
                <a:latin typeface="Calibri" charset="0"/>
                <a:ea typeface="Calibri" charset="0"/>
                <a:cs typeface="Calibri" charset="0"/>
              </a:defRPr>
            </a:lvl3pPr>
            <a:lvl4pPr marL="1092200" indent="0" algn="l" defTabSz="457200" rtl="0" eaLnBrk="1" latinLnBrk="0" hangingPunct="1">
              <a:spcBef>
                <a:spcPct val="20000"/>
              </a:spcBef>
              <a:buFont typeface="Arial"/>
              <a:buNone/>
              <a:defRPr sz="2000" kern="1200">
                <a:solidFill>
                  <a:srgbClr val="20343A"/>
                </a:solidFill>
                <a:latin typeface="Calibri" charset="0"/>
                <a:ea typeface="Calibri" charset="0"/>
                <a:cs typeface="Calibri" charset="0"/>
              </a:defRPr>
            </a:lvl4pPr>
            <a:lvl5pPr marL="1371600" indent="0" algn="l" defTabSz="457200" rtl="0" eaLnBrk="1" latinLnBrk="0" hangingPunct="1">
              <a:spcBef>
                <a:spcPct val="20000"/>
              </a:spcBef>
              <a:buFont typeface="Arial"/>
              <a:buNone/>
              <a:defRPr sz="2000" kern="1200">
                <a:solidFill>
                  <a:srgbClr val="20343A"/>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00" dirty="0" smtClean="0"/>
              <a:t>Otto </a:t>
            </a:r>
            <a:r>
              <a:rPr lang="en-US" sz="2500" dirty="0" err="1" smtClean="0"/>
              <a:t>Berkes</a:t>
            </a:r>
            <a:endParaRPr lang="en-US" sz="2500" dirty="0"/>
          </a:p>
        </p:txBody>
      </p:sp>
      <p:cxnSp>
        <p:nvCxnSpPr>
          <p:cNvPr id="10" name="Straight Connector 9"/>
          <p:cNvCxnSpPr/>
          <p:nvPr/>
        </p:nvCxnSpPr>
        <p:spPr bwMode="gray">
          <a:xfrm>
            <a:off x="3971860" y="1336326"/>
            <a:ext cx="0" cy="2470849"/>
          </a:xfrm>
          <a:prstGeom prst="line">
            <a:avLst/>
          </a:prstGeom>
          <a:noFill/>
          <a:ln w="25400" cap="flat" cmpd="sng" algn="ctr">
            <a:gradFill flip="none" rotWithShape="1">
              <a:gsLst>
                <a:gs pos="0">
                  <a:schemeClr val="bg1">
                    <a:lumMod val="95000"/>
                  </a:schemeClr>
                </a:gs>
                <a:gs pos="100000">
                  <a:schemeClr val="bg1">
                    <a:lumMod val="95000"/>
                  </a:schemeClr>
                </a:gs>
                <a:gs pos="47000">
                  <a:sysClr val="window" lastClr="FFFFFF">
                    <a:lumMod val="85000"/>
                  </a:sysClr>
                </a:gs>
              </a:gsLst>
              <a:lin ang="16200000" scaled="0"/>
              <a:tileRect/>
            </a:gradFill>
            <a:prstDash val="solid"/>
          </a:ln>
          <a:effectLst/>
        </p:spPr>
      </p:cxn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2212" y="1889480"/>
            <a:ext cx="1316922" cy="1322186"/>
          </a:xfrm>
          <a:prstGeom prst="rect">
            <a:avLst/>
          </a:prstGeom>
          <a:effectLst>
            <a:outerShdw blurRad="88900" sx="102000" sy="102000" algn="ctr" rotWithShape="0">
              <a:prstClr val="black">
                <a:alpha val="50000"/>
              </a:prstClr>
            </a:outerShdw>
          </a:effectLst>
        </p:spPr>
      </p:pic>
    </p:spTree>
    <p:extLst>
      <p:ext uri="{BB962C8B-B14F-4D97-AF65-F5344CB8AC3E}">
        <p14:creationId xmlns:p14="http://schemas.microsoft.com/office/powerpoint/2010/main" val="77647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 y="0"/>
            <a:ext cx="9144000" cy="5143500"/>
          </a:xfrm>
          <a:prstGeom prst="rect">
            <a:avLst/>
          </a:prstGeom>
        </p:spPr>
      </p:pic>
      <p:pic>
        <p:nvPicPr>
          <p:cNvPr id="3" name="Picture 2"/>
          <p:cNvPicPr>
            <a:picLocks noChangeAspect="1"/>
          </p:cNvPicPr>
          <p:nvPr/>
        </p:nvPicPr>
        <p:blipFill>
          <a:blip r:embed="rId4"/>
          <a:stretch>
            <a:fillRect/>
          </a:stretch>
        </p:blipFill>
        <p:spPr>
          <a:xfrm>
            <a:off x="13855" y="0"/>
            <a:ext cx="9055956" cy="5143500"/>
          </a:xfrm>
          <a:prstGeom prst="rect">
            <a:avLst/>
          </a:prstGeom>
        </p:spPr>
      </p:pic>
    </p:spTree>
    <p:extLst>
      <p:ext uri="{BB962C8B-B14F-4D97-AF65-F5344CB8AC3E}">
        <p14:creationId xmlns:p14="http://schemas.microsoft.com/office/powerpoint/2010/main" val="97784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37309" y="789709"/>
            <a:ext cx="4692760" cy="646331"/>
          </a:xfrm>
          <a:prstGeom prst="rect">
            <a:avLst/>
          </a:prstGeom>
          <a:noFill/>
        </p:spPr>
        <p:txBody>
          <a:bodyPr wrap="none" rtlCol="0">
            <a:spAutoFit/>
          </a:bodyPr>
          <a:lstStyle/>
          <a:p>
            <a:r>
              <a:rPr lang="en-US" dirty="0" smtClean="0"/>
              <a:t>But software is different  from physical objects</a:t>
            </a:r>
            <a:r>
              <a:rPr lang="mr-IN" dirty="0" smtClean="0"/>
              <a:t>…</a:t>
            </a:r>
            <a:endParaRPr lang="en-US" dirty="0" smtClean="0"/>
          </a:p>
          <a:p>
            <a:r>
              <a:rPr lang="mr-IN" dirty="0" smtClean="0"/>
              <a:t>…</a:t>
            </a:r>
            <a:r>
              <a:rPr lang="en-US" dirty="0" smtClean="0"/>
              <a:t>and (next slide) driven by exponential change</a:t>
            </a:r>
            <a:endParaRPr lang="en-US" dirty="0"/>
          </a:p>
        </p:txBody>
      </p:sp>
      <p:grpSp>
        <p:nvGrpSpPr>
          <p:cNvPr id="5" name="Group 4"/>
          <p:cNvGrpSpPr/>
          <p:nvPr/>
        </p:nvGrpSpPr>
        <p:grpSpPr>
          <a:xfrm>
            <a:off x="0" y="0"/>
            <a:ext cx="9144000" cy="5129646"/>
            <a:chOff x="-1805940" y="-13854"/>
            <a:chExt cx="12755880" cy="5143500"/>
          </a:xfrm>
        </p:grpSpPr>
        <p:pic>
          <p:nvPicPr>
            <p:cNvPr id="3" name="Picture 2"/>
            <p:cNvPicPr>
              <a:picLocks noChangeAspect="1"/>
            </p:cNvPicPr>
            <p:nvPr/>
          </p:nvPicPr>
          <p:blipFill>
            <a:blip r:embed="rId2"/>
            <a:stretch>
              <a:fillRect/>
            </a:stretch>
          </p:blipFill>
          <p:spPr>
            <a:xfrm>
              <a:off x="-1805940" y="-13854"/>
              <a:ext cx="12755880" cy="5143500"/>
            </a:xfrm>
            <a:prstGeom prst="rect">
              <a:avLst/>
            </a:prstGeom>
          </p:spPr>
        </p:pic>
        <p:sp>
          <p:nvSpPr>
            <p:cNvPr id="4" name="Title 1"/>
            <p:cNvSpPr txBox="1">
              <a:spLocks/>
            </p:cNvSpPr>
            <p:nvPr/>
          </p:nvSpPr>
          <p:spPr bwMode="black">
            <a:xfrm rot="20345181">
              <a:off x="-1483634" y="893261"/>
              <a:ext cx="10901958" cy="1104173"/>
            </a:xfrm>
            <a:prstGeom prst="rect">
              <a:avLst/>
            </a:prstGeom>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3600" b="0" kern="1200">
                  <a:solidFill>
                    <a:schemeClr val="tx1"/>
                  </a:solidFill>
                  <a:latin typeface="+mj-lt"/>
                  <a:ea typeface="+mj-ea"/>
                  <a:cs typeface="+mj-cs"/>
                </a:defRPr>
              </a:lvl1pPr>
            </a:lstStyle>
            <a:p>
              <a:r>
                <a:rPr lang="en-US" b="1" u="sng" dirty="0" smtClean="0">
                  <a:solidFill>
                    <a:srgbClr val="73FB79"/>
                  </a:solidFill>
                  <a:latin typeface="Courier Oblique" charset="0"/>
                  <a:ea typeface="Calibri" charset="0"/>
                  <a:cs typeface="Calibri" charset="0"/>
                </a:rPr>
                <a:t>But software is different from physical objects </a:t>
              </a:r>
              <a:r>
                <a:rPr lang="is-IS" b="1" u="sng" dirty="0" smtClean="0">
                  <a:solidFill>
                    <a:srgbClr val="73FB79"/>
                  </a:solidFill>
                  <a:latin typeface="Courier Oblique" charset="0"/>
                  <a:ea typeface="Calibri" charset="0"/>
                  <a:cs typeface="Calibri" charset="0"/>
                </a:rPr>
                <a:t>…</a:t>
              </a:r>
              <a:endParaRPr lang="en-US" b="1" u="sng" dirty="0">
                <a:solidFill>
                  <a:srgbClr val="73FB79"/>
                </a:solidFill>
                <a:latin typeface="Courier Oblique" charset="0"/>
                <a:ea typeface="Calibri" charset="0"/>
                <a:cs typeface="Calibri" charset="0"/>
              </a:endParaRPr>
            </a:p>
          </p:txBody>
        </p:sp>
      </p:grpSp>
    </p:spTree>
    <p:extLst>
      <p:ext uri="{BB962C8B-B14F-4D97-AF65-F5344CB8AC3E}">
        <p14:creationId xmlns:p14="http://schemas.microsoft.com/office/powerpoint/2010/main" val="3036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917"/>
            <a:ext cx="9144000" cy="5143500"/>
          </a:xfrm>
          <a:prstGeom prst="rect">
            <a:avLst/>
          </a:prstGeom>
        </p:spPr>
      </p:pic>
      <p:sp>
        <p:nvSpPr>
          <p:cNvPr id="6" name="Arc 5"/>
          <p:cNvSpPr/>
          <p:nvPr/>
        </p:nvSpPr>
        <p:spPr>
          <a:xfrm rot="10800000" flipH="1">
            <a:off x="-203364" y="-178130"/>
            <a:ext cx="9834252" cy="4807744"/>
          </a:xfrm>
          <a:custGeom>
            <a:avLst/>
            <a:gdLst>
              <a:gd name="connsiteX0" fmla="*/ 10166763 w 20333525"/>
              <a:gd name="connsiteY0" fmla="*/ 0 h 7478209"/>
              <a:gd name="connsiteX1" fmla="*/ 20328136 w 20333525"/>
              <a:gd name="connsiteY1" fmla="*/ 3617364 h 7478209"/>
              <a:gd name="connsiteX2" fmla="*/ 10166763 w 20333525"/>
              <a:gd name="connsiteY2" fmla="*/ 3739105 h 7478209"/>
              <a:gd name="connsiteX3" fmla="*/ 10166763 w 20333525"/>
              <a:gd name="connsiteY3" fmla="*/ 0 h 7478209"/>
              <a:gd name="connsiteX0" fmla="*/ 10166763 w 20333525"/>
              <a:gd name="connsiteY0" fmla="*/ 0 h 7478209"/>
              <a:gd name="connsiteX1" fmla="*/ 20328136 w 20333525"/>
              <a:gd name="connsiteY1" fmla="*/ 3617364 h 7478209"/>
              <a:gd name="connsiteX0" fmla="*/ 0 w 10743264"/>
              <a:gd name="connsiteY0" fmla="*/ 0 h 3739105"/>
              <a:gd name="connsiteX1" fmla="*/ 10161373 w 10743264"/>
              <a:gd name="connsiteY1" fmla="*/ 3617364 h 3739105"/>
              <a:gd name="connsiteX2" fmla="*/ 0 w 10743264"/>
              <a:gd name="connsiteY2" fmla="*/ 3739105 h 3739105"/>
              <a:gd name="connsiteX3" fmla="*/ 0 w 10743264"/>
              <a:gd name="connsiteY3" fmla="*/ 0 h 3739105"/>
              <a:gd name="connsiteX0" fmla="*/ 0 w 10743264"/>
              <a:gd name="connsiteY0" fmla="*/ 0 h 3739105"/>
              <a:gd name="connsiteX1" fmla="*/ 10743264 w 10743264"/>
              <a:gd name="connsiteY1" fmla="*/ 3629240 h 3739105"/>
              <a:gd name="connsiteX0" fmla="*/ 0 w 10743264"/>
              <a:gd name="connsiteY0" fmla="*/ 0 h 3739105"/>
              <a:gd name="connsiteX1" fmla="*/ 10161373 w 10743264"/>
              <a:gd name="connsiteY1" fmla="*/ 3617364 h 3739105"/>
              <a:gd name="connsiteX2" fmla="*/ 0 w 10743264"/>
              <a:gd name="connsiteY2" fmla="*/ 3739105 h 3739105"/>
              <a:gd name="connsiteX3" fmla="*/ 0 w 10743264"/>
              <a:gd name="connsiteY3" fmla="*/ 0 h 3739105"/>
              <a:gd name="connsiteX0" fmla="*/ 0 w 10743264"/>
              <a:gd name="connsiteY0" fmla="*/ 0 h 3739105"/>
              <a:gd name="connsiteX1" fmla="*/ 10743264 w 10743264"/>
              <a:gd name="connsiteY1" fmla="*/ 3629240 h 3739105"/>
              <a:gd name="connsiteX0" fmla="*/ 0 w 10743264"/>
              <a:gd name="connsiteY0" fmla="*/ 700644 h 4439749"/>
              <a:gd name="connsiteX1" fmla="*/ 10161373 w 10743264"/>
              <a:gd name="connsiteY1" fmla="*/ 4318008 h 4439749"/>
              <a:gd name="connsiteX2" fmla="*/ 0 w 10743264"/>
              <a:gd name="connsiteY2" fmla="*/ 4439749 h 4439749"/>
              <a:gd name="connsiteX3" fmla="*/ 0 w 10743264"/>
              <a:gd name="connsiteY3" fmla="*/ 700644 h 4439749"/>
              <a:gd name="connsiteX0" fmla="*/ 35626 w 10743264"/>
              <a:gd name="connsiteY0" fmla="*/ 0 h 4439749"/>
              <a:gd name="connsiteX1" fmla="*/ 10743264 w 10743264"/>
              <a:gd name="connsiteY1" fmla="*/ 4329884 h 4439749"/>
              <a:gd name="connsiteX0" fmla="*/ 0 w 10161373"/>
              <a:gd name="connsiteY0" fmla="*/ 700644 h 4567391"/>
              <a:gd name="connsiteX1" fmla="*/ 10161373 w 10161373"/>
              <a:gd name="connsiteY1" fmla="*/ 4318008 h 4567391"/>
              <a:gd name="connsiteX2" fmla="*/ 0 w 10161373"/>
              <a:gd name="connsiteY2" fmla="*/ 4439749 h 4567391"/>
              <a:gd name="connsiteX3" fmla="*/ 0 w 10161373"/>
              <a:gd name="connsiteY3" fmla="*/ 700644 h 4567391"/>
              <a:gd name="connsiteX0" fmla="*/ 35626 w 10161373"/>
              <a:gd name="connsiteY0" fmla="*/ 0 h 4567391"/>
              <a:gd name="connsiteX1" fmla="*/ 9579482 w 10161373"/>
              <a:gd name="connsiteY1" fmla="*/ 4567391 h 4567391"/>
            </a:gdLst>
            <a:ahLst/>
            <a:cxnLst>
              <a:cxn ang="0">
                <a:pos x="connsiteX0" y="connsiteY0"/>
              </a:cxn>
              <a:cxn ang="0">
                <a:pos x="connsiteX1" y="connsiteY1"/>
              </a:cxn>
            </a:cxnLst>
            <a:rect l="l" t="t" r="r" b="b"/>
            <a:pathLst>
              <a:path w="10161373" h="4567391" stroke="0" extrusionOk="0">
                <a:moveTo>
                  <a:pt x="0" y="700644"/>
                </a:moveTo>
                <a:cubicBezTo>
                  <a:pt x="5486086" y="700644"/>
                  <a:pt x="9982751" y="2301419"/>
                  <a:pt x="10161373" y="4318008"/>
                </a:cubicBezTo>
                <a:lnTo>
                  <a:pt x="0" y="4439749"/>
                </a:lnTo>
                <a:lnTo>
                  <a:pt x="0" y="700644"/>
                </a:lnTo>
                <a:close/>
              </a:path>
              <a:path w="10161373" h="4567391" fill="none">
                <a:moveTo>
                  <a:pt x="35626" y="0"/>
                </a:moveTo>
                <a:cubicBezTo>
                  <a:pt x="5521712" y="0"/>
                  <a:pt x="8415208" y="2657680"/>
                  <a:pt x="9579482" y="4567391"/>
                </a:cubicBezTo>
              </a:path>
            </a:pathLst>
          </a:custGeom>
          <a:ln>
            <a:gradFill>
              <a:gsLst>
                <a:gs pos="0">
                  <a:schemeClr val="accent1">
                    <a:lumMod val="5000"/>
                    <a:lumOff val="95000"/>
                    <a:alpha val="62000"/>
                  </a:schemeClr>
                </a:gs>
                <a:gs pos="67000">
                  <a:srgbClr val="FFC91C"/>
                </a:gs>
              </a:gsLst>
              <a:lin ang="5400000" scaled="1"/>
            </a:gradFill>
          </a:ln>
          <a:effectLst>
            <a:glow rad="101600">
              <a:schemeClr val="tx1">
                <a:alpha val="21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0788" y="2119745"/>
            <a:ext cx="2862424" cy="890176"/>
          </a:xfrm>
          <a:prstGeom prst="rect">
            <a:avLst/>
          </a:prstGeom>
        </p:spPr>
      </p:pic>
    </p:spTree>
    <p:extLst>
      <p:ext uri="{BB962C8B-B14F-4D97-AF65-F5344CB8AC3E}">
        <p14:creationId xmlns:p14="http://schemas.microsoft.com/office/powerpoint/2010/main" val="18613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1"/>
          <p:cNvSpPr txBox="1">
            <a:spLocks/>
          </p:cNvSpPr>
          <p:nvPr/>
        </p:nvSpPr>
        <p:spPr bwMode="black">
          <a:xfrm>
            <a:off x="0" y="4358738"/>
            <a:ext cx="9144000" cy="535531"/>
          </a:xfrm>
          <a:prstGeom prst="rect">
            <a:avLst/>
          </a:prstGeom>
          <a:solidFill>
            <a:schemeClr val="accent3">
              <a:alpha val="68000"/>
            </a:schemeClr>
          </a:solidFill>
        </p:spPr>
        <p:txBody>
          <a:bodyPr vert="horz" wrap="square" lIns="91440" tIns="45720" rIns="91440" bIns="45720" rtlCol="0" anchor="t">
            <a:spAutoFit/>
          </a:bodyPr>
          <a:lstStyle>
            <a:lvl1pPr algn="l" defTabSz="457200" rtl="0" eaLnBrk="1" latinLnBrk="0" hangingPunct="1">
              <a:lnSpc>
                <a:spcPct val="90000"/>
              </a:lnSpc>
              <a:spcBef>
                <a:spcPct val="0"/>
              </a:spcBef>
              <a:buNone/>
              <a:defRPr lang="en-US" sz="3600" b="0" kern="1200">
                <a:solidFill>
                  <a:schemeClr val="tx1"/>
                </a:solidFill>
                <a:latin typeface="+mj-lt"/>
                <a:ea typeface="+mj-ea"/>
                <a:cs typeface="+mj-cs"/>
              </a:defRPr>
            </a:lvl1pPr>
          </a:lstStyle>
          <a:p>
            <a:pPr algn="ctr"/>
            <a:r>
              <a:rPr lang="en-US" sz="3200" b="1" dirty="0" smtClean="0">
                <a:solidFill>
                  <a:schemeClr val="accent1"/>
                </a:solidFill>
                <a:latin typeface="Calibri" charset="0"/>
                <a:ea typeface="Calibri" charset="0"/>
                <a:cs typeface="Calibri" charset="0"/>
              </a:rPr>
              <a:t>Even WITH Agile We Are At </a:t>
            </a:r>
            <a:r>
              <a:rPr lang="en-US" sz="3200" b="1" smtClean="0">
                <a:solidFill>
                  <a:schemeClr val="accent1"/>
                </a:solidFill>
                <a:latin typeface="Calibri" charset="0"/>
                <a:ea typeface="Calibri" charset="0"/>
                <a:cs typeface="Calibri" charset="0"/>
              </a:rPr>
              <a:t>A Crossroads</a:t>
            </a:r>
            <a:endParaRPr lang="en-US" sz="3200" b="1" dirty="0" smtClean="0">
              <a:solidFill>
                <a:schemeClr val="accent1"/>
              </a:solidFill>
              <a:latin typeface="Calibri" charset="0"/>
              <a:ea typeface="Calibri" charset="0"/>
              <a:cs typeface="Calibri" charset="0"/>
            </a:endParaRPr>
          </a:p>
        </p:txBody>
      </p:sp>
    </p:spTree>
    <p:extLst>
      <p:ext uri="{BB962C8B-B14F-4D97-AF65-F5344CB8AC3E}">
        <p14:creationId xmlns:p14="http://schemas.microsoft.com/office/powerpoint/2010/main" val="21643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523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766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855"/>
            <a:ext cx="9144000" cy="5143246"/>
          </a:xfrm>
          <a:prstGeom prst="rect">
            <a:avLst/>
          </a:prstGeom>
        </p:spPr>
      </p:pic>
    </p:spTree>
    <p:extLst>
      <p:ext uri="{BB962C8B-B14F-4D97-AF65-F5344CB8AC3E}">
        <p14:creationId xmlns:p14="http://schemas.microsoft.com/office/powerpoint/2010/main" val="71294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INTEROP Las Vegas">
      <a:dk1>
        <a:srgbClr val="18153A"/>
      </a:dk1>
      <a:lt1>
        <a:sysClr val="window" lastClr="FFFFFF"/>
      </a:lt1>
      <a:dk2>
        <a:srgbClr val="0B6885"/>
      </a:dk2>
      <a:lt2>
        <a:srgbClr val="EEECE1"/>
      </a:lt2>
      <a:accent1>
        <a:srgbClr val="2D8EC2"/>
      </a:accent1>
      <a:accent2>
        <a:srgbClr val="D63D25"/>
      </a:accent2>
      <a:accent3>
        <a:srgbClr val="AECC2A"/>
      </a:accent3>
      <a:accent4>
        <a:srgbClr val="574B79"/>
      </a:accent4>
      <a:accent5>
        <a:srgbClr val="A7D3E3"/>
      </a:accent5>
      <a:accent6>
        <a:srgbClr val="EEA52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_Event">
  <a:themeElements>
    <a:clrScheme name="CA Technologies">
      <a:dk1>
        <a:srgbClr val="20343A"/>
      </a:dk1>
      <a:lt1>
        <a:srgbClr val="FFFFFF"/>
      </a:lt1>
      <a:dk2>
        <a:srgbClr val="D0D8D8"/>
      </a:dk2>
      <a:lt2>
        <a:srgbClr val="58676D"/>
      </a:lt2>
      <a:accent1>
        <a:srgbClr val="53BBD4"/>
      </a:accent1>
      <a:accent2>
        <a:srgbClr val="BD66A9"/>
      </a:accent2>
      <a:accent3>
        <a:srgbClr val="22475C"/>
      </a:accent3>
      <a:accent4>
        <a:srgbClr val="57C1B4"/>
      </a:accent4>
      <a:accent5>
        <a:srgbClr val="3B2259"/>
      </a:accent5>
      <a:accent6>
        <a:srgbClr val="FFC91C"/>
      </a:accent6>
      <a:hlink>
        <a:srgbClr val="53BBD4"/>
      </a:hlink>
      <a:folHlink>
        <a:srgbClr val="53BB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CA_Corp_and_Event_Template_16x9.potx" id="{5992342F-5E09-4CC9-A846-01B0D4D114B2}" vid="{5D3E3F76-CF2F-47D6-924F-09E352A24FD2}"/>
    </a:ext>
  </a:extLst>
</a:theme>
</file>

<file path=ppt/theme/theme4.xml><?xml version="1.0" encoding="utf-8"?>
<a:theme xmlns:a="http://schemas.openxmlformats.org/drawingml/2006/main" name="15_CA_Event">
  <a:themeElements>
    <a:clrScheme name="NEW SALES COLORS">
      <a:dk1>
        <a:srgbClr val="38364D"/>
      </a:dk1>
      <a:lt1>
        <a:sysClr val="window" lastClr="FFFFFF"/>
      </a:lt1>
      <a:dk2>
        <a:srgbClr val="42368F"/>
      </a:dk2>
      <a:lt2>
        <a:srgbClr val="F2F2F2"/>
      </a:lt2>
      <a:accent1>
        <a:srgbClr val="0078E3"/>
      </a:accent1>
      <a:accent2>
        <a:srgbClr val="9645D9"/>
      </a:accent2>
      <a:accent3>
        <a:srgbClr val="A5A5A5"/>
      </a:accent3>
      <a:accent4>
        <a:srgbClr val="F72175"/>
      </a:accent4>
      <a:accent5>
        <a:srgbClr val="D8FE59"/>
      </a:accent5>
      <a:accent6>
        <a:srgbClr val="12FFF2"/>
      </a:accent6>
      <a:hlink>
        <a:srgbClr val="0078E3"/>
      </a:hlink>
      <a:folHlink>
        <a:srgbClr val="9645D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CA_Corp_and_Event_Template_16x9.potx" id="{5992342F-5E09-4CC9-A846-01B0D4D114B2}" vid="{5D3E3F76-CF2F-47D6-924F-09E352A24FD2}"/>
    </a:ext>
  </a:extLst>
</a:theme>
</file>

<file path=ppt/theme/theme5.xml><?xml version="1.0" encoding="utf-8"?>
<a:theme xmlns:a="http://schemas.openxmlformats.org/drawingml/2006/main" name="1_Office Theme">
  <a:themeElements>
    <a:clrScheme name="CA Theme">
      <a:dk1>
        <a:srgbClr val="38364D"/>
      </a:dk1>
      <a:lt1>
        <a:srgbClr val="FFFFFF"/>
      </a:lt1>
      <a:dk2>
        <a:srgbClr val="42368F"/>
      </a:dk2>
      <a:lt2>
        <a:srgbClr val="F2F2F2"/>
      </a:lt2>
      <a:accent1>
        <a:srgbClr val="0078E3"/>
      </a:accent1>
      <a:accent2>
        <a:srgbClr val="9645D9"/>
      </a:accent2>
      <a:accent3>
        <a:srgbClr val="A5A5A5"/>
      </a:accent3>
      <a:accent4>
        <a:srgbClr val="F72175"/>
      </a:accent4>
      <a:accent5>
        <a:srgbClr val="D8FE59"/>
      </a:accent5>
      <a:accent6>
        <a:srgbClr val="12FFF2"/>
      </a:accent6>
      <a:hlink>
        <a:srgbClr val="0078E3"/>
      </a:hlink>
      <a:folHlink>
        <a:srgbClr val="9645D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23881</TotalTime>
  <Words>1063</Words>
  <Application>Microsoft Macintosh PowerPoint</Application>
  <PresentationFormat>On-screen Show (16:9)</PresentationFormat>
  <Paragraphs>183</Paragraphs>
  <Slides>23</Slides>
  <Notes>17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23</vt:i4>
      </vt:variant>
    </vt:vector>
  </HeadingPairs>
  <TitlesOfParts>
    <vt:vector size="42" baseType="lpstr">
      <vt:lpstr>Adobe Gothic Std B</vt:lpstr>
      <vt:lpstr>Aharoni</vt:lpstr>
      <vt:lpstr>Arial Black</vt:lpstr>
      <vt:lpstr>Arial Unicode MS</vt:lpstr>
      <vt:lpstr>Calibri</vt:lpstr>
      <vt:lpstr>Calibri Light</vt:lpstr>
      <vt:lpstr>Courier Oblique</vt:lpstr>
      <vt:lpstr>Helvetica</vt:lpstr>
      <vt:lpstr>Helvetica Light</vt:lpstr>
      <vt:lpstr>Helvetica Neue</vt:lpstr>
      <vt:lpstr>Mangal</vt:lpstr>
      <vt:lpstr>Tahoma</vt:lpstr>
      <vt:lpstr>Wingdings</vt:lpstr>
      <vt:lpstr>Arial</vt:lpstr>
      <vt:lpstr>Custom Design</vt:lpstr>
      <vt:lpstr>Office Theme</vt:lpstr>
      <vt:lpstr>1_CA_Event</vt:lpstr>
      <vt:lpstr>15_CA_Event</vt:lpstr>
      <vt:lpstr>1_Office Theme</vt:lpstr>
      <vt:lpstr>A World Without Agile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UBM</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UBM User</dc:creator>
  <cp:lastModifiedBy>Jacobs, Alexandra J</cp:lastModifiedBy>
  <cp:revision>133</cp:revision>
  <dcterms:created xsi:type="dcterms:W3CDTF">2015-05-13T00:01:26Z</dcterms:created>
  <dcterms:modified xsi:type="dcterms:W3CDTF">2017-09-11T00:01:33Z</dcterms:modified>
</cp:coreProperties>
</file>