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9" r:id="rId3"/>
    <p:sldId id="302" r:id="rId4"/>
    <p:sldId id="311" r:id="rId5"/>
    <p:sldId id="310" r:id="rId6"/>
    <p:sldId id="303" r:id="rId7"/>
    <p:sldId id="306" r:id="rId8"/>
    <p:sldId id="307" r:id="rId9"/>
    <p:sldId id="304" r:id="rId10"/>
    <p:sldId id="301" r:id="rId11"/>
    <p:sldId id="287" r:id="rId12"/>
    <p:sldId id="295" r:id="rId13"/>
    <p:sldId id="292" r:id="rId14"/>
    <p:sldId id="283" r:id="rId15"/>
    <p:sldId id="312" r:id="rId16"/>
    <p:sldId id="313" r:id="rId17"/>
    <p:sldId id="300" r:id="rId18"/>
    <p:sldId id="279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6619F-DB62-4245-95FF-CBD898BF786E}" v="167" dt="2023-09-19T09:38:34.659"/>
    <p1510:client id="{7637EF74-8A2B-4101-BC0A-961F8A37B46F}" v="12" dt="2023-09-19T07:35:1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razak, WOOD &amp; Co." userId="S::jan.prazak@wood.cz::8b8c0491-a50a-4559-80d5-65168309e440" providerId="AD" clId="Web-{7637EF74-8A2B-4101-BC0A-961F8A37B46F}"/>
    <pc:docChg chg="modSld">
      <pc:chgData name="Jan Prazak, WOOD &amp; Co." userId="S::jan.prazak@wood.cz::8b8c0491-a50a-4559-80d5-65168309e440" providerId="AD" clId="Web-{7637EF74-8A2B-4101-BC0A-961F8A37B46F}" dt="2023-09-19T07:35:14.852" v="11" actId="14100"/>
      <pc:docMkLst>
        <pc:docMk/>
      </pc:docMkLst>
      <pc:sldChg chg="addSp modSp addAnim">
        <pc:chgData name="Jan Prazak, WOOD &amp; Co." userId="S::jan.prazak@wood.cz::8b8c0491-a50a-4559-80d5-65168309e440" providerId="AD" clId="Web-{7637EF74-8A2B-4101-BC0A-961F8A37B46F}" dt="2023-09-19T07:35:14.852" v="11" actId="14100"/>
        <pc:sldMkLst>
          <pc:docMk/>
          <pc:sldMk cId="1266298915" sldId="308"/>
        </pc:sldMkLst>
        <pc:picChg chg="add mod">
          <ac:chgData name="Jan Prazak, WOOD &amp; Co." userId="S::jan.prazak@wood.cz::8b8c0491-a50a-4559-80d5-65168309e440" providerId="AD" clId="Web-{7637EF74-8A2B-4101-BC0A-961F8A37B46F}" dt="2023-09-19T07:35:14.852" v="11" actId="14100"/>
          <ac:picMkLst>
            <pc:docMk/>
            <pc:sldMk cId="1266298915" sldId="308"/>
            <ac:picMk id="2" creationId="{9AC857C0-03A9-7961-222E-CB8655E229D8}"/>
          </ac:picMkLst>
        </pc:picChg>
      </pc:sldChg>
    </pc:docChg>
  </pc:docChgLst>
  <pc:docChgLst>
    <pc:chgData name="Vladimir Vojtisek, WOOD &amp; Co." userId="59dc9398-0a10-4ab1-b2cf-9a5c8667265f" providerId="ADAL" clId="{B2CEAA0A-2B87-4837-920B-4638457AF0F0}"/>
    <pc:docChg chg="undo redo custSel addSld delSld modSld sldOrd">
      <pc:chgData name="Vladimir Vojtisek, WOOD &amp; Co." userId="59dc9398-0a10-4ab1-b2cf-9a5c8667265f" providerId="ADAL" clId="{B2CEAA0A-2B87-4837-920B-4638457AF0F0}" dt="2022-09-22T13:40:41.469" v="3711" actId="47"/>
      <pc:docMkLst>
        <pc:docMk/>
      </pc:docMkLst>
      <pc:sldChg chg="addSp delSp modSp new del mod setBg addAnim delAnim">
        <pc:chgData name="Vladimir Vojtisek, WOOD &amp; Co." userId="59dc9398-0a10-4ab1-b2cf-9a5c8667265f" providerId="ADAL" clId="{B2CEAA0A-2B87-4837-920B-4638457AF0F0}" dt="2022-09-20T06:34:10.909" v="721" actId="47"/>
        <pc:sldMkLst>
          <pc:docMk/>
          <pc:sldMk cId="491741072" sldId="256"/>
        </pc:sldMkLst>
        <pc:spChg chg="mod">
          <ac:chgData name="Vladimir Vojtisek, WOOD &amp; Co." userId="59dc9398-0a10-4ab1-b2cf-9a5c8667265f" providerId="ADAL" clId="{B2CEAA0A-2B87-4837-920B-4638457AF0F0}" dt="2022-09-19T20:50:16.422" v="666" actId="26606"/>
          <ac:spMkLst>
            <pc:docMk/>
            <pc:sldMk cId="491741072" sldId="256"/>
            <ac:spMk id="2" creationId="{FFA5851F-9E33-87F7-3D8D-6D15C86766CE}"/>
          </ac:spMkLst>
        </pc:spChg>
        <pc:spChg chg="del">
          <ac:chgData name="Vladimir Vojtisek, WOOD &amp; Co." userId="59dc9398-0a10-4ab1-b2cf-9a5c8667265f" providerId="ADAL" clId="{B2CEAA0A-2B87-4837-920B-4638457AF0F0}" dt="2022-09-19T20:17:29.552" v="16" actId="478"/>
          <ac:spMkLst>
            <pc:docMk/>
            <pc:sldMk cId="491741072" sldId="256"/>
            <ac:spMk id="3" creationId="{DD38B3A9-BF0F-DD0B-8584-06DAF30D1C81}"/>
          </ac:spMkLst>
        </pc:spChg>
        <pc:spChg chg="add del mod">
          <ac:chgData name="Vladimir Vojtisek, WOOD &amp; Co." userId="59dc9398-0a10-4ab1-b2cf-9a5c8667265f" providerId="ADAL" clId="{B2CEAA0A-2B87-4837-920B-4638457AF0F0}" dt="2022-09-19T20:19:12.769" v="30"/>
          <ac:spMkLst>
            <pc:docMk/>
            <pc:sldMk cId="491741072" sldId="256"/>
            <ac:spMk id="6" creationId="{25CF94EC-DBC4-F7CE-6C11-465FAF837EB5}"/>
          </ac:spMkLst>
        </pc:spChg>
        <pc:spChg chg="add del">
          <ac:chgData name="Vladimir Vojtisek, WOOD &amp; Co." userId="59dc9398-0a10-4ab1-b2cf-9a5c8667265f" providerId="ADAL" clId="{B2CEAA0A-2B87-4837-920B-4638457AF0F0}" dt="2022-09-19T20:17:45.490" v="23" actId="26606"/>
          <ac:spMkLst>
            <pc:docMk/>
            <pc:sldMk cId="491741072" sldId="256"/>
            <ac:spMk id="10" creationId="{74426AB7-D619-4515-962A-BC83909EC015}"/>
          </ac:spMkLst>
        </pc:spChg>
        <pc:spChg chg="add del">
          <ac:chgData name="Vladimir Vojtisek, WOOD &amp; Co." userId="59dc9398-0a10-4ab1-b2cf-9a5c8667265f" providerId="ADAL" clId="{B2CEAA0A-2B87-4837-920B-4638457AF0F0}" dt="2022-09-19T20:22:52.893" v="58" actId="26606"/>
          <ac:spMkLst>
            <pc:docMk/>
            <pc:sldMk cId="491741072" sldId="256"/>
            <ac:spMk id="11" creationId="{787F4F1C-8D3D-4EC1-B72D-A0470A5A08B8}"/>
          </ac:spMkLst>
        </pc:spChg>
        <pc:spChg chg="add del">
          <ac:chgData name="Vladimir Vojtisek, WOOD &amp; Co." userId="59dc9398-0a10-4ab1-b2cf-9a5c8667265f" providerId="ADAL" clId="{B2CEAA0A-2B87-4837-920B-4638457AF0F0}" dt="2022-09-19T20:17:45.490" v="23" actId="26606"/>
          <ac:spMkLst>
            <pc:docMk/>
            <pc:sldMk cId="491741072" sldId="256"/>
            <ac:spMk id="12" creationId="{DE47DF98-723F-4AAC-ABCF-CACBC438F78F}"/>
          </ac:spMkLst>
        </pc:spChg>
        <pc:spChg chg="add del mod">
          <ac:chgData name="Vladimir Vojtisek, WOOD &amp; Co." userId="59dc9398-0a10-4ab1-b2cf-9a5c8667265f" providerId="ADAL" clId="{B2CEAA0A-2B87-4837-920B-4638457AF0F0}" dt="2022-09-19T20:52:32.106" v="683" actId="478"/>
          <ac:spMkLst>
            <pc:docMk/>
            <pc:sldMk cId="491741072" sldId="256"/>
            <ac:spMk id="13" creationId="{5E3DF35A-FBC6-D9E8-7869-AA945AEF2C2F}"/>
          </ac:spMkLst>
        </pc:spChg>
        <pc:spChg chg="add del">
          <ac:chgData name="Vladimir Vojtisek, WOOD &amp; Co." userId="59dc9398-0a10-4ab1-b2cf-9a5c8667265f" providerId="ADAL" clId="{B2CEAA0A-2B87-4837-920B-4638457AF0F0}" dt="2022-09-19T20:50:16.422" v="666" actId="26606"/>
          <ac:spMkLst>
            <pc:docMk/>
            <pc:sldMk cId="491741072" sldId="256"/>
            <ac:spMk id="27" creationId="{FB5B0058-AF13-4859-B429-4EDDE2A26F7F}"/>
          </ac:spMkLst>
        </pc:spChg>
        <pc:spChg chg="add">
          <ac:chgData name="Vladimir Vojtisek, WOOD &amp; Co." userId="59dc9398-0a10-4ab1-b2cf-9a5c8667265f" providerId="ADAL" clId="{B2CEAA0A-2B87-4837-920B-4638457AF0F0}" dt="2022-09-19T20:50:16.422" v="666" actId="26606"/>
          <ac:spMkLst>
            <pc:docMk/>
            <pc:sldMk cId="491741072" sldId="256"/>
            <ac:spMk id="36" creationId="{C4B24C7E-2D5E-4C4E-9CD5-D61F243C9D1B}"/>
          </ac:spMkLst>
        </pc:spChg>
        <pc:spChg chg="add">
          <ac:chgData name="Vladimir Vojtisek, WOOD &amp; Co." userId="59dc9398-0a10-4ab1-b2cf-9a5c8667265f" providerId="ADAL" clId="{B2CEAA0A-2B87-4837-920B-4638457AF0F0}" dt="2022-09-19T20:50:16.422" v="666" actId="26606"/>
          <ac:spMkLst>
            <pc:docMk/>
            <pc:sldMk cId="491741072" sldId="256"/>
            <ac:spMk id="43" creationId="{3C48EA58-53D6-4E4A-9BDB-087D34617836}"/>
          </ac:spMkLst>
        </pc:spChg>
        <pc:grpChg chg="add del">
          <ac:chgData name="Vladimir Vojtisek, WOOD &amp; Co." userId="59dc9398-0a10-4ab1-b2cf-9a5c8667265f" providerId="ADAL" clId="{B2CEAA0A-2B87-4837-920B-4638457AF0F0}" dt="2022-09-19T20:22:52.893" v="58" actId="26606"/>
          <ac:grpSpMkLst>
            <pc:docMk/>
            <pc:sldMk cId="491741072" sldId="256"/>
            <ac:grpSpMk id="16" creationId="{D1E3DD61-64DB-46AD-B249-E273CD86B051}"/>
          </ac:grpSpMkLst>
        </pc:grpChg>
        <pc:grpChg chg="add">
          <ac:chgData name="Vladimir Vojtisek, WOOD &amp; Co." userId="59dc9398-0a10-4ab1-b2cf-9a5c8667265f" providerId="ADAL" clId="{B2CEAA0A-2B87-4837-920B-4638457AF0F0}" dt="2022-09-19T20:50:16.422" v="666" actId="26606"/>
          <ac:grpSpMkLst>
            <pc:docMk/>
            <pc:sldMk cId="491741072" sldId="256"/>
            <ac:grpSpMk id="38" creationId="{99072643-A0EC-42FB-B66A-24C0E6FFDC96}"/>
          </ac:grpSpMkLst>
        </pc:grpChg>
        <pc:picChg chg="add del mod">
          <ac:chgData name="Vladimir Vojtisek, WOOD &amp; Co." userId="59dc9398-0a10-4ab1-b2cf-9a5c8667265f" providerId="ADAL" clId="{B2CEAA0A-2B87-4837-920B-4638457AF0F0}" dt="2022-09-19T20:20:29.670" v="32" actId="478"/>
          <ac:picMkLst>
            <pc:docMk/>
            <pc:sldMk cId="491741072" sldId="256"/>
            <ac:picMk id="5" creationId="{45148677-D05F-7509-7ADF-71CB81B2444A}"/>
          </ac:picMkLst>
        </pc:picChg>
        <pc:picChg chg="add del mod">
          <ac:chgData name="Vladimir Vojtisek, WOOD &amp; Co." userId="59dc9398-0a10-4ab1-b2cf-9a5c8667265f" providerId="ADAL" clId="{B2CEAA0A-2B87-4837-920B-4638457AF0F0}" dt="2022-09-19T20:20:46.111" v="36" actId="22"/>
          <ac:picMkLst>
            <pc:docMk/>
            <pc:sldMk cId="491741072" sldId="256"/>
            <ac:picMk id="8" creationId="{9BAB6465-E969-0D18-0CCF-7717D0C5CAFB}"/>
          </ac:picMkLst>
        </pc:picChg>
        <pc:picChg chg="add mod">
          <ac:chgData name="Vladimir Vojtisek, WOOD &amp; Co." userId="59dc9398-0a10-4ab1-b2cf-9a5c8667265f" providerId="ADAL" clId="{B2CEAA0A-2B87-4837-920B-4638457AF0F0}" dt="2022-09-19T20:21:44.478" v="48" actId="1076"/>
          <ac:picMkLst>
            <pc:docMk/>
            <pc:sldMk cId="491741072" sldId="256"/>
            <ac:picMk id="9" creationId="{884F0186-9E04-692F-5C9B-BE67F04D4EEF}"/>
          </ac:picMkLst>
        </pc:picChg>
        <pc:cxnChg chg="add del">
          <ac:chgData name="Vladimir Vojtisek, WOOD &amp; Co." userId="59dc9398-0a10-4ab1-b2cf-9a5c8667265f" providerId="ADAL" clId="{B2CEAA0A-2B87-4837-920B-4638457AF0F0}" dt="2022-09-19T20:17:45.490" v="23" actId="26606"/>
          <ac:cxnSpMkLst>
            <pc:docMk/>
            <pc:sldMk cId="491741072" sldId="256"/>
            <ac:cxnSpMk id="14" creationId="{EA29FC7C-9308-4FDE-8DCA-405668055B0F}"/>
          </ac:cxnSpMkLst>
        </pc:cxnChg>
        <pc:cxnChg chg="add del">
          <ac:chgData name="Vladimir Vojtisek, WOOD &amp; Co." userId="59dc9398-0a10-4ab1-b2cf-9a5c8667265f" providerId="ADAL" clId="{B2CEAA0A-2B87-4837-920B-4638457AF0F0}" dt="2022-09-19T20:50:16.422" v="666" actId="26606"/>
          <ac:cxnSpMkLst>
            <pc:docMk/>
            <pc:sldMk cId="491741072" sldId="256"/>
            <ac:cxnSpMk id="29" creationId="{EC4521DE-248E-440D-AAD6-FD9E7D34B3BF}"/>
          </ac:cxnSpMkLst>
        </pc:cxnChg>
        <pc:cxnChg chg="add del">
          <ac:chgData name="Vladimir Vojtisek, WOOD &amp; Co." userId="59dc9398-0a10-4ab1-b2cf-9a5c8667265f" providerId="ADAL" clId="{B2CEAA0A-2B87-4837-920B-4638457AF0F0}" dt="2022-09-19T20:50:16.422" v="666" actId="26606"/>
          <ac:cxnSpMkLst>
            <pc:docMk/>
            <pc:sldMk cId="491741072" sldId="256"/>
            <ac:cxnSpMk id="31" creationId="{442C13FA-4C0F-42D0-9626-5BA6040D8C31}"/>
          </ac:cxnSpMkLst>
        </pc:cxnChg>
      </pc:sldChg>
      <pc:sldChg chg="addSp delSp modSp add mod ord">
        <pc:chgData name="Vladimir Vojtisek, WOOD &amp; Co." userId="59dc9398-0a10-4ab1-b2cf-9a5c8667265f" providerId="ADAL" clId="{B2CEAA0A-2B87-4837-920B-4638457AF0F0}" dt="2022-09-19T20:21:13.046" v="42"/>
        <pc:sldMkLst>
          <pc:docMk/>
          <pc:sldMk cId="1363436218" sldId="257"/>
        </pc:sldMkLst>
        <pc:spChg chg="del">
          <ac:chgData name="Vladimir Vojtisek, WOOD &amp; Co." userId="59dc9398-0a10-4ab1-b2cf-9a5c8667265f" providerId="ADAL" clId="{B2CEAA0A-2B87-4837-920B-4638457AF0F0}" dt="2022-09-19T20:21:00.428" v="38" actId="478"/>
          <ac:spMkLst>
            <pc:docMk/>
            <pc:sldMk cId="1363436218" sldId="257"/>
            <ac:spMk id="2" creationId="{FFA5851F-9E33-87F7-3D8D-6D15C86766CE}"/>
          </ac:spMkLst>
        </pc:spChg>
        <pc:spChg chg="add del mod">
          <ac:chgData name="Vladimir Vojtisek, WOOD &amp; Co." userId="59dc9398-0a10-4ab1-b2cf-9a5c8667265f" providerId="ADAL" clId="{B2CEAA0A-2B87-4837-920B-4638457AF0F0}" dt="2022-09-19T20:21:03.047" v="39" actId="478"/>
          <ac:spMkLst>
            <pc:docMk/>
            <pc:sldMk cId="1363436218" sldId="257"/>
            <ac:spMk id="4" creationId="{61683433-A7CA-3151-FF49-856EDCB395AF}"/>
          </ac:spMkLst>
        </pc:spChg>
        <pc:picChg chg="add">
          <ac:chgData name="Vladimir Vojtisek, WOOD &amp; Co." userId="59dc9398-0a10-4ab1-b2cf-9a5c8667265f" providerId="ADAL" clId="{B2CEAA0A-2B87-4837-920B-4638457AF0F0}" dt="2022-09-19T20:21:04.435" v="40" actId="22"/>
          <ac:picMkLst>
            <pc:docMk/>
            <pc:sldMk cId="1363436218" sldId="257"/>
            <ac:picMk id="6" creationId="{710F22BE-A7AB-EFF7-F8F9-43903185F111}"/>
          </ac:picMkLst>
        </pc:picChg>
      </pc:sldChg>
      <pc:sldChg chg="add del">
        <pc:chgData name="Vladimir Vojtisek, WOOD &amp; Co." userId="59dc9398-0a10-4ab1-b2cf-9a5c8667265f" providerId="ADAL" clId="{B2CEAA0A-2B87-4837-920B-4638457AF0F0}" dt="2022-09-19T20:24:27.712" v="65" actId="47"/>
        <pc:sldMkLst>
          <pc:docMk/>
          <pc:sldMk cId="354508061" sldId="258"/>
        </pc:sldMkLst>
      </pc:sldChg>
      <pc:sldChg chg="addSp delSp modSp add del mod">
        <pc:chgData name="Vladimir Vojtisek, WOOD &amp; Co." userId="59dc9398-0a10-4ab1-b2cf-9a5c8667265f" providerId="ADAL" clId="{B2CEAA0A-2B87-4837-920B-4638457AF0F0}" dt="2022-09-19T20:34:05.101" v="369" actId="47"/>
        <pc:sldMkLst>
          <pc:docMk/>
          <pc:sldMk cId="2766695545" sldId="259"/>
        </pc:sldMkLst>
        <pc:spChg chg="del">
          <ac:chgData name="Vladimir Vojtisek, WOOD &amp; Co." userId="59dc9398-0a10-4ab1-b2cf-9a5c8667265f" providerId="ADAL" clId="{B2CEAA0A-2B87-4837-920B-4638457AF0F0}" dt="2022-09-19T20:22:10.009" v="50" actId="478"/>
          <ac:spMkLst>
            <pc:docMk/>
            <pc:sldMk cId="2766695545" sldId="259"/>
            <ac:spMk id="2" creationId="{FFA5851F-9E33-87F7-3D8D-6D15C86766CE}"/>
          </ac:spMkLst>
        </pc:spChg>
        <pc:spChg chg="add del mod">
          <ac:chgData name="Vladimir Vojtisek, WOOD &amp; Co." userId="59dc9398-0a10-4ab1-b2cf-9a5c8667265f" providerId="ADAL" clId="{B2CEAA0A-2B87-4837-920B-4638457AF0F0}" dt="2022-09-19T20:22:11.639" v="51" actId="478"/>
          <ac:spMkLst>
            <pc:docMk/>
            <pc:sldMk cId="2766695545" sldId="259"/>
            <ac:spMk id="4" creationId="{676DBD02-2F66-6A4E-C94C-B286B6E2A786}"/>
          </ac:spMkLst>
        </pc:spChg>
        <pc:spChg chg="add mod">
          <ac:chgData name="Vladimir Vojtisek, WOOD &amp; Co." userId="59dc9398-0a10-4ab1-b2cf-9a5c8667265f" providerId="ADAL" clId="{B2CEAA0A-2B87-4837-920B-4638457AF0F0}" dt="2022-09-19T20:32:45.463" v="330" actId="113"/>
          <ac:spMkLst>
            <pc:docMk/>
            <pc:sldMk cId="2766695545" sldId="259"/>
            <ac:spMk id="5" creationId="{44153FB8-8732-2F0B-F647-F08CB0DF9AB7}"/>
          </ac:spMkLst>
        </pc:spChg>
        <pc:spChg chg="add mod">
          <ac:chgData name="Vladimir Vojtisek, WOOD &amp; Co." userId="59dc9398-0a10-4ab1-b2cf-9a5c8667265f" providerId="ADAL" clId="{B2CEAA0A-2B87-4837-920B-4638457AF0F0}" dt="2022-09-19T20:33:05.609" v="352" actId="20577"/>
          <ac:spMkLst>
            <pc:docMk/>
            <pc:sldMk cId="2766695545" sldId="259"/>
            <ac:spMk id="6" creationId="{1B4BBE61-7C3E-5AC5-8AA3-5340911513CA}"/>
          </ac:spMkLst>
        </pc:spChg>
      </pc:sldChg>
      <pc:sldChg chg="add del">
        <pc:chgData name="Vladimir Vojtisek, WOOD &amp; Co." userId="59dc9398-0a10-4ab1-b2cf-9a5c8667265f" providerId="ADAL" clId="{B2CEAA0A-2B87-4837-920B-4638457AF0F0}" dt="2022-09-19T20:29:24.364" v="140" actId="47"/>
        <pc:sldMkLst>
          <pc:docMk/>
          <pc:sldMk cId="799226395" sldId="260"/>
        </pc:sldMkLst>
      </pc:sldChg>
      <pc:sldChg chg="addSp delSp modSp add del mod ord setBg">
        <pc:chgData name="Vladimir Vojtisek, WOOD &amp; Co." userId="59dc9398-0a10-4ab1-b2cf-9a5c8667265f" providerId="ADAL" clId="{B2CEAA0A-2B87-4837-920B-4638457AF0F0}" dt="2022-09-20T06:32:50.888" v="709" actId="47"/>
        <pc:sldMkLst>
          <pc:docMk/>
          <pc:sldMk cId="3032323868" sldId="260"/>
        </pc:sldMkLst>
        <pc:spChg chg="add mod">
          <ac:chgData name="Vladimir Vojtisek, WOOD &amp; Co." userId="59dc9398-0a10-4ab1-b2cf-9a5c8667265f" providerId="ADAL" clId="{B2CEAA0A-2B87-4837-920B-4638457AF0F0}" dt="2022-09-20T06:31:49.661" v="703" actId="26606"/>
          <ac:spMkLst>
            <pc:docMk/>
            <pc:sldMk cId="3032323868" sldId="260"/>
            <ac:spMk id="2" creationId="{35A67B81-2859-39B6-A373-16586DCE9A65}"/>
          </ac:spMkLst>
        </pc:spChg>
        <pc:spChg chg="add del">
          <ac:chgData name="Vladimir Vojtisek, WOOD &amp; Co." userId="59dc9398-0a10-4ab1-b2cf-9a5c8667265f" providerId="ADAL" clId="{B2CEAA0A-2B87-4837-920B-4638457AF0F0}" dt="2022-09-19T20:51:31.354" v="674" actId="478"/>
          <ac:spMkLst>
            <pc:docMk/>
            <pc:sldMk cId="3032323868" sldId="260"/>
            <ac:spMk id="5" creationId="{44153FB8-8732-2F0B-F647-F08CB0DF9AB7}"/>
          </ac:spMkLst>
        </pc:spChg>
        <pc:spChg chg="del mod">
          <ac:chgData name="Vladimir Vojtisek, WOOD &amp; Co." userId="59dc9398-0a10-4ab1-b2cf-9a5c8667265f" providerId="ADAL" clId="{B2CEAA0A-2B87-4837-920B-4638457AF0F0}" dt="2022-09-19T20:51:04.218" v="673" actId="478"/>
          <ac:spMkLst>
            <pc:docMk/>
            <pc:sldMk cId="3032323868" sldId="260"/>
            <ac:spMk id="6" creationId="{1B4BBE61-7C3E-5AC5-8AA3-5340911513CA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14" creationId="{88294908-8B00-4F58-BBBA-20F71A40AA9E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16" creationId="{4364C879-1404-4203-8E9D-CC5DE0A621A2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18" creationId="{84617302-4B0D-4351-A6BB-6F0930D943AC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20" creationId="{DA2C7802-C2E0-4218-8F89-8DD7CCD2CD1C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22" creationId="{A6D7111A-21E5-4EE9-8A78-10E5530F0116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24" creationId="{A3969E80-A77B-49FC-9122-D89AFD5EE118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26" creationId="{1849CA57-76BD-4CF2-80BA-D7A46A01B7B1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28" creationId="{35E9085E-E730-4768-83D4-6CB7E9897153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30" creationId="{973272FE-A474-4CAE-8CA2-BCC8B476C3F4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32" creationId="{E07981EA-05A6-437C-88D7-B377B92B031D}"/>
          </ac:spMkLst>
        </pc:spChg>
        <pc:spChg chg="add del">
          <ac:chgData name="Vladimir Vojtisek, WOOD &amp; Co." userId="59dc9398-0a10-4ab1-b2cf-9a5c8667265f" providerId="ADAL" clId="{B2CEAA0A-2B87-4837-920B-4638457AF0F0}" dt="2022-09-19T20:52:18.268" v="682" actId="26606"/>
          <ac:spMkLst>
            <pc:docMk/>
            <pc:sldMk cId="3032323868" sldId="260"/>
            <ac:spMk id="34" creationId="{15E3C750-986E-4769-B1AE-49289FBEE757}"/>
          </ac:spMkLst>
        </pc:spChg>
        <pc:spChg chg="add del">
          <ac:chgData name="Vladimir Vojtisek, WOOD &amp; Co." userId="59dc9398-0a10-4ab1-b2cf-9a5c8667265f" providerId="ADAL" clId="{B2CEAA0A-2B87-4837-920B-4638457AF0F0}" dt="2022-09-20T06:31:49.661" v="703" actId="26606"/>
          <ac:spMkLst>
            <pc:docMk/>
            <pc:sldMk cId="3032323868" sldId="260"/>
            <ac:spMk id="39" creationId="{4522B21E-B2B9-4C72-9A71-C87EFD137480}"/>
          </ac:spMkLst>
        </pc:spChg>
        <pc:spChg chg="add del">
          <ac:chgData name="Vladimir Vojtisek, WOOD &amp; Co." userId="59dc9398-0a10-4ab1-b2cf-9a5c8667265f" providerId="ADAL" clId="{B2CEAA0A-2B87-4837-920B-4638457AF0F0}" dt="2022-09-20T06:31:49.661" v="703" actId="26606"/>
          <ac:spMkLst>
            <pc:docMk/>
            <pc:sldMk cId="3032323868" sldId="260"/>
            <ac:spMk id="41" creationId="{5EB7D2A2-F448-44D4-938C-DC84CBCB3B1E}"/>
          </ac:spMkLst>
        </pc:spChg>
        <pc:spChg chg="add del">
          <ac:chgData name="Vladimir Vojtisek, WOOD &amp; Co." userId="59dc9398-0a10-4ab1-b2cf-9a5c8667265f" providerId="ADAL" clId="{B2CEAA0A-2B87-4837-920B-4638457AF0F0}" dt="2022-09-20T06:31:49.661" v="703" actId="26606"/>
          <ac:spMkLst>
            <pc:docMk/>
            <pc:sldMk cId="3032323868" sldId="260"/>
            <ac:spMk id="43" creationId="{871AEA07-1E14-44B4-8E55-64EF049CD66F}"/>
          </ac:spMkLst>
        </pc:spChg>
        <pc:spChg chg="add">
          <ac:chgData name="Vladimir Vojtisek, WOOD &amp; Co." userId="59dc9398-0a10-4ab1-b2cf-9a5c8667265f" providerId="ADAL" clId="{B2CEAA0A-2B87-4837-920B-4638457AF0F0}" dt="2022-09-20T06:31:49.661" v="703" actId="26606"/>
          <ac:spMkLst>
            <pc:docMk/>
            <pc:sldMk cId="3032323868" sldId="260"/>
            <ac:spMk id="50" creationId="{787F4F1C-8D3D-4EC1-B72D-A0470A5A08B8}"/>
          </ac:spMkLst>
        </pc:spChg>
        <pc:grpChg chg="add">
          <ac:chgData name="Vladimir Vojtisek, WOOD &amp; Co." userId="59dc9398-0a10-4ab1-b2cf-9a5c8667265f" providerId="ADAL" clId="{B2CEAA0A-2B87-4837-920B-4638457AF0F0}" dt="2022-09-20T06:31:49.661" v="703" actId="26606"/>
          <ac:grpSpMkLst>
            <pc:docMk/>
            <pc:sldMk cId="3032323868" sldId="260"/>
            <ac:grpSpMk id="52" creationId="{D1E3DD61-64DB-46AD-B249-E273CD86B051}"/>
          </ac:grpSpMkLst>
        </pc:grpChg>
        <pc:picChg chg="ord">
          <ac:chgData name="Vladimir Vojtisek, WOOD &amp; Co." userId="59dc9398-0a10-4ab1-b2cf-9a5c8667265f" providerId="ADAL" clId="{B2CEAA0A-2B87-4837-920B-4638457AF0F0}" dt="2022-09-19T20:51:39.437" v="675" actId="26606"/>
          <ac:picMkLst>
            <pc:docMk/>
            <pc:sldMk cId="3032323868" sldId="260"/>
            <ac:picMk id="9" creationId="{884F0186-9E04-692F-5C9B-BE67F04D4EEF}"/>
          </ac:picMkLst>
        </pc:picChg>
        <pc:cxnChg chg="add del">
          <ac:chgData name="Vladimir Vojtisek, WOOD &amp; Co." userId="59dc9398-0a10-4ab1-b2cf-9a5c8667265f" providerId="ADAL" clId="{B2CEAA0A-2B87-4837-920B-4638457AF0F0}" dt="2022-09-20T06:31:49.661" v="703" actId="26606"/>
          <ac:cxnSpMkLst>
            <pc:docMk/>
            <pc:sldMk cId="3032323868" sldId="260"/>
            <ac:cxnSpMk id="45" creationId="{F7C8EA93-3210-4C62-99E9-153C275E3A87}"/>
          </ac:cxnSpMkLst>
        </pc:cxnChg>
      </pc:sldChg>
      <pc:sldChg chg="add del">
        <pc:chgData name="Vladimir Vojtisek, WOOD &amp; Co." userId="59dc9398-0a10-4ab1-b2cf-9a5c8667265f" providerId="ADAL" clId="{B2CEAA0A-2B87-4837-920B-4638457AF0F0}" dt="2022-09-19T20:29:24.991" v="141" actId="47"/>
        <pc:sldMkLst>
          <pc:docMk/>
          <pc:sldMk cId="1500205817" sldId="261"/>
        </pc:sldMkLst>
      </pc:sldChg>
      <pc:sldChg chg="addSp delSp modSp add mod">
        <pc:chgData name="Vladimir Vojtisek, WOOD &amp; Co." userId="59dc9398-0a10-4ab1-b2cf-9a5c8667265f" providerId="ADAL" clId="{B2CEAA0A-2B87-4837-920B-4638457AF0F0}" dt="2022-09-20T08:47:28.032" v="3687" actId="20577"/>
        <pc:sldMkLst>
          <pc:docMk/>
          <pc:sldMk cId="2891000452" sldId="261"/>
        </pc:sldMkLst>
        <pc:spChg chg="add mod">
          <ac:chgData name="Vladimir Vojtisek, WOOD &amp; Co." userId="59dc9398-0a10-4ab1-b2cf-9a5c8667265f" providerId="ADAL" clId="{B2CEAA0A-2B87-4837-920B-4638457AF0F0}" dt="2022-09-20T08:47:28.032" v="3687" actId="20577"/>
          <ac:spMkLst>
            <pc:docMk/>
            <pc:sldMk cId="2891000452" sldId="261"/>
            <ac:spMk id="2" creationId="{5584EB08-4B9A-FD7E-F893-F00C85DF7026}"/>
          </ac:spMkLst>
        </pc:spChg>
        <pc:spChg chg="add mod">
          <ac:chgData name="Vladimir Vojtisek, WOOD &amp; Co." userId="59dc9398-0a10-4ab1-b2cf-9a5c8667265f" providerId="ADAL" clId="{B2CEAA0A-2B87-4837-920B-4638457AF0F0}" dt="2022-09-20T07:32:57.746" v="2189" actId="1038"/>
          <ac:spMkLst>
            <pc:docMk/>
            <pc:sldMk cId="2891000452" sldId="261"/>
            <ac:spMk id="3" creationId="{0C99458B-023B-C3D9-3239-DF37ED1F823C}"/>
          </ac:spMkLst>
        </pc:spChg>
        <pc:spChg chg="add del">
          <ac:chgData name="Vladimir Vojtisek, WOOD &amp; Co." userId="59dc9398-0a10-4ab1-b2cf-9a5c8667265f" providerId="ADAL" clId="{B2CEAA0A-2B87-4837-920B-4638457AF0F0}" dt="2022-09-20T06:57:01.749" v="1241" actId="478"/>
          <ac:spMkLst>
            <pc:docMk/>
            <pc:sldMk cId="2891000452" sldId="261"/>
            <ac:spMk id="5" creationId="{44153FB8-8732-2F0B-F647-F08CB0DF9AB7}"/>
          </ac:spMkLst>
        </pc:spChg>
        <pc:spChg chg="mod">
          <ac:chgData name="Vladimir Vojtisek, WOOD &amp; Co." userId="59dc9398-0a10-4ab1-b2cf-9a5c8667265f" providerId="ADAL" clId="{B2CEAA0A-2B87-4837-920B-4638457AF0F0}" dt="2022-09-19T20:53:11.530" v="688" actId="20577"/>
          <ac:spMkLst>
            <pc:docMk/>
            <pc:sldMk cId="2891000452" sldId="261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20T07:32:57.746" v="2189" actId="1038"/>
          <ac:picMkLst>
            <pc:docMk/>
            <pc:sldMk cId="2891000452" sldId="261"/>
            <ac:picMk id="7" creationId="{3EFF0114-234D-274A-3A2A-9388B0F34811}"/>
          </ac:picMkLst>
        </pc:picChg>
        <pc:picChg chg="add mod">
          <ac:chgData name="Vladimir Vojtisek, WOOD &amp; Co." userId="59dc9398-0a10-4ab1-b2cf-9a5c8667265f" providerId="ADAL" clId="{B2CEAA0A-2B87-4837-920B-4638457AF0F0}" dt="2022-09-20T07:32:48.455" v="2160" actId="14100"/>
          <ac:picMkLst>
            <pc:docMk/>
            <pc:sldMk cId="2891000452" sldId="261"/>
            <ac:picMk id="1026" creationId="{00338E83-B890-C2A0-0335-D405D0B8A379}"/>
          </ac:picMkLst>
        </pc:picChg>
      </pc:sldChg>
      <pc:sldChg chg="addSp delSp modSp add del mod">
        <pc:chgData name="Vladimir Vojtisek, WOOD &amp; Co." userId="59dc9398-0a10-4ab1-b2cf-9a5c8667265f" providerId="ADAL" clId="{B2CEAA0A-2B87-4837-920B-4638457AF0F0}" dt="2022-09-20T07:33:56.523" v="2222" actId="47"/>
        <pc:sldMkLst>
          <pc:docMk/>
          <pc:sldMk cId="4221557670" sldId="262"/>
        </pc:sldMkLst>
        <pc:spChg chg="del mod">
          <ac:chgData name="Vladimir Vojtisek, WOOD &amp; Co." userId="59dc9398-0a10-4ab1-b2cf-9a5c8667265f" providerId="ADAL" clId="{B2CEAA0A-2B87-4837-920B-4638457AF0F0}" dt="2022-09-20T06:57:05.555" v="1242" actId="478"/>
          <ac:spMkLst>
            <pc:docMk/>
            <pc:sldMk cId="4221557670" sldId="262"/>
            <ac:spMk id="5" creationId="{44153FB8-8732-2F0B-F647-F08CB0DF9AB7}"/>
          </ac:spMkLst>
        </pc:spChg>
        <pc:spChg chg="add del mod">
          <ac:chgData name="Vladimir Vojtisek, WOOD &amp; Co." userId="59dc9398-0a10-4ab1-b2cf-9a5c8667265f" providerId="ADAL" clId="{B2CEAA0A-2B87-4837-920B-4638457AF0F0}" dt="2022-09-20T06:57:13.348" v="1249" actId="20577"/>
          <ac:spMkLst>
            <pc:docMk/>
            <pc:sldMk cId="4221557670" sldId="262"/>
            <ac:spMk id="6" creationId="{1B4BBE61-7C3E-5AC5-8AA3-5340911513CA}"/>
          </ac:spMkLst>
        </pc:spChg>
      </pc:sldChg>
      <pc:sldChg chg="addSp delSp modSp add mod ord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209843390" sldId="263"/>
        </pc:sldMkLst>
        <pc:spChg chg="mod">
          <ac:chgData name="Vladimir Vojtisek, WOOD &amp; Co." userId="59dc9398-0a10-4ab1-b2cf-9a5c8667265f" providerId="ADAL" clId="{B2CEAA0A-2B87-4837-920B-4638457AF0F0}" dt="2022-09-19T20:41:55.822" v="529" actId="20577"/>
          <ac:spMkLst>
            <pc:docMk/>
            <pc:sldMk cId="209843390" sldId="263"/>
            <ac:spMk id="5" creationId="{44153FB8-8732-2F0B-F647-F08CB0DF9AB7}"/>
          </ac:spMkLst>
        </pc:spChg>
        <pc:spChg chg="del mod">
          <ac:chgData name="Vladimir Vojtisek, WOOD &amp; Co." userId="59dc9398-0a10-4ab1-b2cf-9a5c8667265f" providerId="ADAL" clId="{B2CEAA0A-2B87-4837-920B-4638457AF0F0}" dt="2022-09-19T20:42:13.214" v="537" actId="478"/>
          <ac:spMkLst>
            <pc:docMk/>
            <pc:sldMk cId="209843390" sldId="263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19T20:42:17.930" v="538" actId="1076"/>
          <ac:picMkLst>
            <pc:docMk/>
            <pc:sldMk cId="209843390" sldId="263"/>
            <ac:picMk id="3" creationId="{0123D377-C94B-7EF5-5696-005305D8B722}"/>
          </ac:picMkLst>
        </pc:picChg>
      </pc:sldChg>
      <pc:sldChg chg="addSp delSp modSp add mod setBg">
        <pc:chgData name="Vladimir Vojtisek, WOOD &amp; Co." userId="59dc9398-0a10-4ab1-b2cf-9a5c8667265f" providerId="ADAL" clId="{B2CEAA0A-2B87-4837-920B-4638457AF0F0}" dt="2022-09-19T20:49:28.003" v="665" actId="26606"/>
        <pc:sldMkLst>
          <pc:docMk/>
          <pc:sldMk cId="4144005812" sldId="264"/>
        </pc:sldMkLst>
        <pc:spChg chg="mod ord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5" creationId="{44153FB8-8732-2F0B-F647-F08CB0DF9AB7}"/>
          </ac:spMkLst>
        </pc:spChg>
        <pc:spChg chg="add del mod">
          <ac:chgData name="Vladimir Vojtisek, WOOD &amp; Co." userId="59dc9398-0a10-4ab1-b2cf-9a5c8667265f" providerId="ADAL" clId="{B2CEAA0A-2B87-4837-920B-4638457AF0F0}" dt="2022-09-19T20:46:13.782" v="613" actId="767"/>
          <ac:spMkLst>
            <pc:docMk/>
            <pc:sldMk cId="4144005812" sldId="264"/>
            <ac:spMk id="6" creationId="{9039FC8D-3031-BC6E-7CE1-5E08781C8F71}"/>
          </ac:spMkLst>
        </pc:spChg>
        <pc:spChg chg="add del">
          <ac:chgData name="Vladimir Vojtisek, WOOD &amp; Co." userId="59dc9398-0a10-4ab1-b2cf-9a5c8667265f" providerId="ADAL" clId="{B2CEAA0A-2B87-4837-920B-4638457AF0F0}" dt="2022-09-19T20:44:53.983" v="571" actId="26606"/>
          <ac:spMkLst>
            <pc:docMk/>
            <pc:sldMk cId="4144005812" sldId="264"/>
            <ac:spMk id="11" creationId="{FB5B0058-AF13-4859-B429-4EDDE2A26F7F}"/>
          </ac:spMkLst>
        </pc:spChg>
        <pc:spChg chg="add del">
          <ac:chgData name="Vladimir Vojtisek, WOOD &amp; Co." userId="59dc9398-0a10-4ab1-b2cf-9a5c8667265f" providerId="ADAL" clId="{B2CEAA0A-2B87-4837-920B-4638457AF0F0}" dt="2022-09-19T20:44:53.983" v="571" actId="26606"/>
          <ac:spMkLst>
            <pc:docMk/>
            <pc:sldMk cId="4144005812" sldId="264"/>
            <ac:spMk id="12" creationId="{1A89CBBC-7743-43D9-A324-25CB472E9B2E}"/>
          </ac:spMkLst>
        </pc:spChg>
        <pc:spChg chg="add del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13" creationId="{FB5B0058-AF13-4859-B429-4EDDE2A26F7F}"/>
          </ac:spMkLst>
        </pc:spChg>
        <pc:spChg chg="add del">
          <ac:chgData name="Vladimir Vojtisek, WOOD &amp; Co." userId="59dc9398-0a10-4ab1-b2cf-9a5c8667265f" providerId="ADAL" clId="{B2CEAA0A-2B87-4837-920B-4638457AF0F0}" dt="2022-09-19T20:44:08.736" v="569" actId="26606"/>
          <ac:spMkLst>
            <pc:docMk/>
            <pc:sldMk cId="4144005812" sldId="264"/>
            <ac:spMk id="14" creationId="{87CC2527-562A-4F69-B487-4371E5B243E7}"/>
          </ac:spMkLst>
        </pc:spChg>
        <pc:spChg chg="add del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15" creationId="{1A89CBBC-7743-43D9-A324-25CB472E9B2E}"/>
          </ac:spMkLst>
        </pc:spChg>
        <pc:spChg chg="add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20" creationId="{8CC66E84-2B42-463F-8329-75BA0D52127B}"/>
          </ac:spMkLst>
        </pc:spChg>
        <pc:spChg chg="add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27" creationId="{19C9EAEA-39D0-4B0E-A0EB-51E7B26740B1}"/>
          </ac:spMkLst>
        </pc:spChg>
        <pc:spChg chg="add">
          <ac:chgData name="Vladimir Vojtisek, WOOD &amp; Co." userId="59dc9398-0a10-4ab1-b2cf-9a5c8667265f" providerId="ADAL" clId="{B2CEAA0A-2B87-4837-920B-4638457AF0F0}" dt="2022-09-19T20:49:28.003" v="665" actId="26606"/>
          <ac:spMkLst>
            <pc:docMk/>
            <pc:sldMk cId="4144005812" sldId="264"/>
            <ac:spMk id="29" creationId="{3873B707-463F-40B0-8227-E8CC6C67EB25}"/>
          </ac:spMkLst>
        </pc:spChg>
        <pc:grpChg chg="add">
          <ac:chgData name="Vladimir Vojtisek, WOOD &amp; Co." userId="59dc9398-0a10-4ab1-b2cf-9a5c8667265f" providerId="ADAL" clId="{B2CEAA0A-2B87-4837-920B-4638457AF0F0}" dt="2022-09-19T20:49:28.003" v="665" actId="26606"/>
          <ac:grpSpMkLst>
            <pc:docMk/>
            <pc:sldMk cId="4144005812" sldId="264"/>
            <ac:grpSpMk id="22" creationId="{032D8612-31EB-44CF-A1D0-14FD4C705424}"/>
          </ac:grpSpMkLst>
        </pc:grpChg>
        <pc:picChg chg="del">
          <ac:chgData name="Vladimir Vojtisek, WOOD &amp; Co." userId="59dc9398-0a10-4ab1-b2cf-9a5c8667265f" providerId="ADAL" clId="{B2CEAA0A-2B87-4837-920B-4638457AF0F0}" dt="2022-09-19T20:43:41.202" v="540" actId="478"/>
          <ac:picMkLst>
            <pc:docMk/>
            <pc:sldMk cId="4144005812" sldId="264"/>
            <ac:picMk id="3" creationId="{0123D377-C94B-7EF5-5696-005305D8B722}"/>
          </ac:picMkLst>
        </pc:picChg>
        <pc:picChg chg="add mod">
          <ac:chgData name="Vladimir Vojtisek, WOOD &amp; Co." userId="59dc9398-0a10-4ab1-b2cf-9a5c8667265f" providerId="ADAL" clId="{B2CEAA0A-2B87-4837-920B-4638457AF0F0}" dt="2022-09-19T20:49:28.003" v="665" actId="26606"/>
          <ac:picMkLst>
            <pc:docMk/>
            <pc:sldMk cId="4144005812" sldId="264"/>
            <ac:picMk id="4" creationId="{1829594A-F0A4-49B7-B516-C3E465123072}"/>
          </ac:picMkLst>
        </pc:picChg>
        <pc:picChg chg="ord">
          <ac:chgData name="Vladimir Vojtisek, WOOD &amp; Co." userId="59dc9398-0a10-4ab1-b2cf-9a5c8667265f" providerId="ADAL" clId="{B2CEAA0A-2B87-4837-920B-4638457AF0F0}" dt="2022-09-19T20:46:22.750" v="617" actId="26606"/>
          <ac:picMkLst>
            <pc:docMk/>
            <pc:sldMk cId="4144005812" sldId="264"/>
            <ac:picMk id="9" creationId="{884F0186-9E04-692F-5C9B-BE67F04D4EEF}"/>
          </ac:picMkLst>
        </pc:picChg>
        <pc:cxnChg chg="add del">
          <ac:chgData name="Vladimir Vojtisek, WOOD &amp; Co." userId="59dc9398-0a10-4ab1-b2cf-9a5c8667265f" providerId="ADAL" clId="{B2CEAA0A-2B87-4837-920B-4638457AF0F0}" dt="2022-09-19T20:44:08.736" v="569" actId="26606"/>
          <ac:cxnSpMkLst>
            <pc:docMk/>
            <pc:sldMk cId="4144005812" sldId="264"/>
            <ac:cxnSpMk id="16" creationId="{BCDAEC91-5BCE-4B55-9CC0-43EF94CB734B}"/>
          </ac:cxnSpMkLst>
        </pc:cxnChg>
      </pc:sldChg>
      <pc:sldChg chg="addSp delSp modSp add mod ord setBg setClrOvrMap">
        <pc:chgData name="Vladimir Vojtisek, WOOD &amp; Co." userId="59dc9398-0a10-4ab1-b2cf-9a5c8667265f" providerId="ADAL" clId="{B2CEAA0A-2B87-4837-920B-4638457AF0F0}" dt="2022-09-20T06:42:34.185" v="891"/>
        <pc:sldMkLst>
          <pc:docMk/>
          <pc:sldMk cId="3259814980" sldId="265"/>
        </pc:sldMkLst>
        <pc:spChg chg="del">
          <ac:chgData name="Vladimir Vojtisek, WOOD &amp; Co." userId="59dc9398-0a10-4ab1-b2cf-9a5c8667265f" providerId="ADAL" clId="{B2CEAA0A-2B87-4837-920B-4638457AF0F0}" dt="2022-09-19T20:48:53.833" v="655" actId="478"/>
          <ac:spMkLst>
            <pc:docMk/>
            <pc:sldMk cId="3259814980" sldId="265"/>
            <ac:spMk id="5" creationId="{44153FB8-8732-2F0B-F647-F08CB0DF9AB7}"/>
          </ac:spMkLst>
        </pc:spChg>
        <pc:spChg chg="add del">
          <ac:chgData name="Vladimir Vojtisek, WOOD &amp; Co." userId="59dc9398-0a10-4ab1-b2cf-9a5c8667265f" providerId="ADAL" clId="{B2CEAA0A-2B87-4837-920B-4638457AF0F0}" dt="2022-09-19T20:49:09.579" v="664" actId="26606"/>
          <ac:spMkLst>
            <pc:docMk/>
            <pc:sldMk cId="3259814980" sldId="265"/>
            <ac:spMk id="13" creationId="{FB5B0058-AF13-4859-B429-4EDDE2A26F7F}"/>
          </ac:spMkLst>
        </pc:spChg>
        <pc:spChg chg="add del">
          <ac:chgData name="Vladimir Vojtisek, WOOD &amp; Co." userId="59dc9398-0a10-4ab1-b2cf-9a5c8667265f" providerId="ADAL" clId="{B2CEAA0A-2B87-4837-920B-4638457AF0F0}" dt="2022-09-19T20:49:09.579" v="664" actId="26606"/>
          <ac:spMkLst>
            <pc:docMk/>
            <pc:sldMk cId="3259814980" sldId="265"/>
            <ac:spMk id="15" creationId="{1A89CBBC-7743-43D9-A324-25CB472E9B2E}"/>
          </ac:spMkLst>
        </pc:spChg>
        <pc:spChg chg="add del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17" creationId="{3DAD86CA-8235-409B-982B-5E7A033E2392}"/>
          </ac:spMkLst>
        </pc:spChg>
        <pc:spChg chg="add del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18" creationId="{9F234FBA-3501-47B4-AE0C-AA4AFBC8F603}"/>
          </ac:spMkLst>
        </pc:spChg>
        <pc:spChg chg="add del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19" creationId="{B5EF893B-0491-416E-9D33-BADE9600792A}"/>
          </ac:spMkLst>
        </pc:spChg>
        <pc:spChg chg="add del">
          <ac:chgData name="Vladimir Vojtisek, WOOD &amp; Co." userId="59dc9398-0a10-4ab1-b2cf-9a5c8667265f" providerId="ADAL" clId="{B2CEAA0A-2B87-4837-920B-4638457AF0F0}" dt="2022-09-19T20:49:04.901" v="659" actId="26606"/>
          <ac:spMkLst>
            <pc:docMk/>
            <pc:sldMk cId="3259814980" sldId="265"/>
            <ac:spMk id="20" creationId="{AB8C311F-7253-4AED-9701-7FC0708C41C7}"/>
          </ac:spMkLst>
        </pc:spChg>
        <pc:spChg chg="add del">
          <ac:chgData name="Vladimir Vojtisek, WOOD &amp; Co." userId="59dc9398-0a10-4ab1-b2cf-9a5c8667265f" providerId="ADAL" clId="{B2CEAA0A-2B87-4837-920B-4638457AF0F0}" dt="2022-09-19T20:49:04.901" v="659" actId="26606"/>
          <ac:spMkLst>
            <pc:docMk/>
            <pc:sldMk cId="3259814980" sldId="265"/>
            <ac:spMk id="22" creationId="{E2384209-CB15-4CDF-9D31-C44FD9A3F20D}"/>
          </ac:spMkLst>
        </pc:spChg>
        <pc:spChg chg="add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23" creationId="{22F15A2D-2324-487D-A02A-BF46C5C580EB}"/>
          </ac:spMkLst>
        </pc:spChg>
        <pc:spChg chg="add del">
          <ac:chgData name="Vladimir Vojtisek, WOOD &amp; Co." userId="59dc9398-0a10-4ab1-b2cf-9a5c8667265f" providerId="ADAL" clId="{B2CEAA0A-2B87-4837-920B-4638457AF0F0}" dt="2022-09-19T20:49:04.901" v="659" actId="26606"/>
          <ac:spMkLst>
            <pc:docMk/>
            <pc:sldMk cId="3259814980" sldId="265"/>
            <ac:spMk id="24" creationId="{2633B3B5-CC90-43F0-8714-D31D1F3F0209}"/>
          </ac:spMkLst>
        </pc:spChg>
        <pc:spChg chg="add del">
          <ac:chgData name="Vladimir Vojtisek, WOOD &amp; Co." userId="59dc9398-0a10-4ab1-b2cf-9a5c8667265f" providerId="ADAL" clId="{B2CEAA0A-2B87-4837-920B-4638457AF0F0}" dt="2022-09-19T20:49:04.901" v="659" actId="26606"/>
          <ac:spMkLst>
            <pc:docMk/>
            <pc:sldMk cId="3259814980" sldId="265"/>
            <ac:spMk id="26" creationId="{A8D57A06-A426-446D-B02C-A2DC6B62E45E}"/>
          </ac:spMkLst>
        </pc:spChg>
        <pc:spChg chg="add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28" creationId="{2AEAFA59-923A-4F54-8B49-44C970BCC323}"/>
          </ac:spMkLst>
        </pc:spChg>
        <pc:spChg chg="add">
          <ac:chgData name="Vladimir Vojtisek, WOOD &amp; Co." userId="59dc9398-0a10-4ab1-b2cf-9a5c8667265f" providerId="ADAL" clId="{B2CEAA0A-2B87-4837-920B-4638457AF0F0}" dt="2022-09-19T20:59:45.163" v="702" actId="26606"/>
          <ac:spMkLst>
            <pc:docMk/>
            <pc:sldMk cId="3259814980" sldId="265"/>
            <ac:spMk id="30" creationId="{C37E9D4B-7BFA-4D10-B666-547BAC499469}"/>
          </ac:spMkLst>
        </pc:spChg>
        <pc:picChg chg="add del mod">
          <ac:chgData name="Vladimir Vojtisek, WOOD &amp; Co." userId="59dc9398-0a10-4ab1-b2cf-9a5c8667265f" providerId="ADAL" clId="{B2CEAA0A-2B87-4837-920B-4638457AF0F0}" dt="2022-09-19T20:58:57.996" v="693" actId="478"/>
          <ac:picMkLst>
            <pc:docMk/>
            <pc:sldMk cId="3259814980" sldId="265"/>
            <ac:picMk id="3" creationId="{F5E3AAAC-634F-9A8E-22BE-60D8CD7D6144}"/>
          </ac:picMkLst>
        </pc:picChg>
        <pc:picChg chg="del">
          <ac:chgData name="Vladimir Vojtisek, WOOD &amp; Co." userId="59dc9398-0a10-4ab1-b2cf-9a5c8667265f" providerId="ADAL" clId="{B2CEAA0A-2B87-4837-920B-4638457AF0F0}" dt="2022-09-19T20:48:50.136" v="654" actId="478"/>
          <ac:picMkLst>
            <pc:docMk/>
            <pc:sldMk cId="3259814980" sldId="265"/>
            <ac:picMk id="4" creationId="{1829594A-F0A4-49B7-B516-C3E465123072}"/>
          </ac:picMkLst>
        </pc:picChg>
        <pc:picChg chg="add mod">
          <ac:chgData name="Vladimir Vojtisek, WOOD &amp; Co." userId="59dc9398-0a10-4ab1-b2cf-9a5c8667265f" providerId="ADAL" clId="{B2CEAA0A-2B87-4837-920B-4638457AF0F0}" dt="2022-09-19T20:59:45.163" v="702" actId="26606"/>
          <ac:picMkLst>
            <pc:docMk/>
            <pc:sldMk cId="3259814980" sldId="265"/>
            <ac:picMk id="7" creationId="{12C12335-9C3E-0D8C-DA3C-93D67F265A49}"/>
          </ac:picMkLst>
        </pc:picChg>
        <pc:picChg chg="ord">
          <ac:chgData name="Vladimir Vojtisek, WOOD &amp; Co." userId="59dc9398-0a10-4ab1-b2cf-9a5c8667265f" providerId="ADAL" clId="{B2CEAA0A-2B87-4837-920B-4638457AF0F0}" dt="2022-09-19T20:59:45.163" v="702" actId="26606"/>
          <ac:picMkLst>
            <pc:docMk/>
            <pc:sldMk cId="3259814980" sldId="265"/>
            <ac:picMk id="9" creationId="{884F0186-9E04-692F-5C9B-BE67F04D4EEF}"/>
          </ac:picMkLst>
        </pc:picChg>
        <pc:cxnChg chg="add del">
          <ac:chgData name="Vladimir Vojtisek, WOOD &amp; Co." userId="59dc9398-0a10-4ab1-b2cf-9a5c8667265f" providerId="ADAL" clId="{B2CEAA0A-2B87-4837-920B-4638457AF0F0}" dt="2022-09-19T20:59:45.163" v="702" actId="26606"/>
          <ac:cxnSpMkLst>
            <pc:docMk/>
            <pc:sldMk cId="3259814980" sldId="265"/>
            <ac:cxnSpMk id="21" creationId="{469F4FF8-F8B0-4630-BA1B-0D8B324CD5FF}"/>
          </ac:cxnSpMkLst>
        </pc:cxnChg>
      </pc:sldChg>
      <pc:sldChg chg="addSp delSp modSp add del mod">
        <pc:chgData name="Vladimir Vojtisek, WOOD &amp; Co." userId="59dc9398-0a10-4ab1-b2cf-9a5c8667265f" providerId="ADAL" clId="{B2CEAA0A-2B87-4837-920B-4638457AF0F0}" dt="2022-09-19T20:52:05.687" v="681" actId="47"/>
        <pc:sldMkLst>
          <pc:docMk/>
          <pc:sldMk cId="698396580" sldId="266"/>
        </pc:sldMkLst>
        <pc:spChg chg="del">
          <ac:chgData name="Vladimir Vojtisek, WOOD &amp; Co." userId="59dc9398-0a10-4ab1-b2cf-9a5c8667265f" providerId="ADAL" clId="{B2CEAA0A-2B87-4837-920B-4638457AF0F0}" dt="2022-09-19T20:50:38.075" v="668" actId="478"/>
          <ac:spMkLst>
            <pc:docMk/>
            <pc:sldMk cId="698396580" sldId="266"/>
            <ac:spMk id="2" creationId="{FFA5851F-9E33-87F7-3D8D-6D15C86766CE}"/>
          </ac:spMkLst>
        </pc:spChg>
        <pc:spChg chg="add del mod">
          <ac:chgData name="Vladimir Vojtisek, WOOD &amp; Co." userId="59dc9398-0a10-4ab1-b2cf-9a5c8667265f" providerId="ADAL" clId="{B2CEAA0A-2B87-4837-920B-4638457AF0F0}" dt="2022-09-19T20:50:40.074" v="669" actId="478"/>
          <ac:spMkLst>
            <pc:docMk/>
            <pc:sldMk cId="698396580" sldId="266"/>
            <ac:spMk id="4" creationId="{F1C4E6CD-42B9-E35E-6B5C-A75D09B1169D}"/>
          </ac:spMkLst>
        </pc:spChg>
      </pc:sldChg>
      <pc:sldChg chg="delSp add mod ord">
        <pc:chgData name="Vladimir Vojtisek, WOOD &amp; Co." userId="59dc9398-0a10-4ab1-b2cf-9a5c8667265f" providerId="ADAL" clId="{B2CEAA0A-2B87-4837-920B-4638457AF0F0}" dt="2022-09-20T07:50:59.216" v="2618"/>
        <pc:sldMkLst>
          <pc:docMk/>
          <pc:sldMk cId="652735749" sldId="267"/>
        </pc:sldMkLst>
        <pc:spChg chg="del">
          <ac:chgData name="Vladimir Vojtisek, WOOD &amp; Co." userId="59dc9398-0a10-4ab1-b2cf-9a5c8667265f" providerId="ADAL" clId="{B2CEAA0A-2B87-4837-920B-4638457AF0F0}" dt="2022-09-20T07:28:30.228" v="2002" actId="478"/>
          <ac:spMkLst>
            <pc:docMk/>
            <pc:sldMk cId="652735749" sldId="267"/>
            <ac:spMk id="5" creationId="{44153FB8-8732-2F0B-F647-F08CB0DF9AB7}"/>
          </ac:spMkLst>
        </pc:spChg>
      </pc:sldChg>
      <pc:sldChg chg="add ord">
        <pc:chgData name="Vladimir Vojtisek, WOOD &amp; Co." userId="59dc9398-0a10-4ab1-b2cf-9a5c8667265f" providerId="ADAL" clId="{B2CEAA0A-2B87-4837-920B-4638457AF0F0}" dt="2022-09-20T06:42:46.586" v="895"/>
        <pc:sldMkLst>
          <pc:docMk/>
          <pc:sldMk cId="1884726366" sldId="268"/>
        </pc:sldMkLst>
      </pc:sldChg>
      <pc:sldChg chg="delSp add del mod">
        <pc:chgData name="Vladimir Vojtisek, WOOD &amp; Co." userId="59dc9398-0a10-4ab1-b2cf-9a5c8667265f" providerId="ADAL" clId="{B2CEAA0A-2B87-4837-920B-4638457AF0F0}" dt="2022-09-19T20:58:51.686" v="691" actId="47"/>
        <pc:sldMkLst>
          <pc:docMk/>
          <pc:sldMk cId="2783356910" sldId="268"/>
        </pc:sldMkLst>
        <pc:picChg chg="del">
          <ac:chgData name="Vladimir Vojtisek, WOOD &amp; Co." userId="59dc9398-0a10-4ab1-b2cf-9a5c8667265f" providerId="ADAL" clId="{B2CEAA0A-2B87-4837-920B-4638457AF0F0}" dt="2022-09-19T20:58:48.796" v="690" actId="478"/>
          <ac:picMkLst>
            <pc:docMk/>
            <pc:sldMk cId="2783356910" sldId="268"/>
            <ac:picMk id="4" creationId="{1829594A-F0A4-49B7-B516-C3E465123072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48:23.107" v="3695" actId="1076"/>
        <pc:sldMkLst>
          <pc:docMk/>
          <pc:sldMk cId="3777775217" sldId="269"/>
        </pc:sldMkLst>
        <pc:spChg chg="add del mod">
          <ac:chgData name="Vladimir Vojtisek, WOOD &amp; Co." userId="59dc9398-0a10-4ab1-b2cf-9a5c8667265f" providerId="ADAL" clId="{B2CEAA0A-2B87-4837-920B-4638457AF0F0}" dt="2022-09-20T06:34:01.524" v="718" actId="478"/>
          <ac:spMkLst>
            <pc:docMk/>
            <pc:sldMk cId="3777775217" sldId="269"/>
            <ac:spMk id="2" creationId="{EB5174AF-385E-077A-8D48-4C9A3BBB14A1}"/>
          </ac:spMkLst>
        </pc:spChg>
        <pc:spChg chg="add mod">
          <ac:chgData name="Vladimir Vojtisek, WOOD &amp; Co." userId="59dc9398-0a10-4ab1-b2cf-9a5c8667265f" providerId="ADAL" clId="{B2CEAA0A-2B87-4837-920B-4638457AF0F0}" dt="2022-09-20T08:48:23.107" v="3695" actId="1076"/>
          <ac:spMkLst>
            <pc:docMk/>
            <pc:sldMk cId="3777775217" sldId="269"/>
            <ac:spMk id="3" creationId="{B1CFE2E2-0A64-3837-3BFA-4F3DA18D25AE}"/>
          </ac:spMkLst>
        </pc:spChg>
        <pc:spChg chg="del">
          <ac:chgData name="Vladimir Vojtisek, WOOD &amp; Co." userId="59dc9398-0a10-4ab1-b2cf-9a5c8667265f" providerId="ADAL" clId="{B2CEAA0A-2B87-4837-920B-4638457AF0F0}" dt="2022-09-20T06:34:07.892" v="720" actId="478"/>
          <ac:spMkLst>
            <pc:docMk/>
            <pc:sldMk cId="3777775217" sldId="269"/>
            <ac:spMk id="5" creationId="{44153FB8-8732-2F0B-F647-F08CB0DF9AB7}"/>
          </ac:spMkLst>
        </pc:spChg>
      </pc:sldChg>
      <pc:sldChg chg="delSp modSp add mod">
        <pc:chgData name="Vladimir Vojtisek, WOOD &amp; Co." userId="59dc9398-0a10-4ab1-b2cf-9a5c8667265f" providerId="ADAL" clId="{B2CEAA0A-2B87-4837-920B-4638457AF0F0}" dt="2022-09-20T08:48:27.543" v="3696" actId="1076"/>
        <pc:sldMkLst>
          <pc:docMk/>
          <pc:sldMk cId="4002356371" sldId="270"/>
        </pc:sldMkLst>
        <pc:spChg chg="mod">
          <ac:chgData name="Vladimir Vojtisek, WOOD &amp; Co." userId="59dc9398-0a10-4ab1-b2cf-9a5c8667265f" providerId="ADAL" clId="{B2CEAA0A-2B87-4837-920B-4638457AF0F0}" dt="2022-09-20T08:48:27.543" v="3696" actId="1076"/>
          <ac:spMkLst>
            <pc:docMk/>
            <pc:sldMk cId="4002356371" sldId="270"/>
            <ac:spMk id="2" creationId="{EB5174AF-385E-077A-8D48-4C9A3BBB14A1}"/>
          </ac:spMkLst>
        </pc:spChg>
        <pc:spChg chg="del">
          <ac:chgData name="Vladimir Vojtisek, WOOD &amp; Co." userId="59dc9398-0a10-4ab1-b2cf-9a5c8667265f" providerId="ADAL" clId="{B2CEAA0A-2B87-4837-920B-4638457AF0F0}" dt="2022-09-20T07:28:22.147" v="2001" actId="478"/>
          <ac:spMkLst>
            <pc:docMk/>
            <pc:sldMk cId="4002356371" sldId="270"/>
            <ac:spMk id="5" creationId="{44153FB8-8732-2F0B-F647-F08CB0DF9AB7}"/>
          </ac:spMkLst>
        </pc:spChg>
        <pc:spChg chg="del">
          <ac:chgData name="Vladimir Vojtisek, WOOD &amp; Co." userId="59dc9398-0a10-4ab1-b2cf-9a5c8667265f" providerId="ADAL" clId="{B2CEAA0A-2B87-4837-920B-4638457AF0F0}" dt="2022-09-20T08:48:10.863" v="3692" actId="478"/>
          <ac:spMkLst>
            <pc:docMk/>
            <pc:sldMk cId="4002356371" sldId="270"/>
            <ac:spMk id="6" creationId="{1B4BBE61-7C3E-5AC5-8AA3-5340911513CA}"/>
          </ac:spMkLst>
        </pc:spChg>
      </pc:sldChg>
      <pc:sldChg chg="addSp delSp modSp add mod ord">
        <pc:chgData name="Vladimir Vojtisek, WOOD &amp; Co." userId="59dc9398-0a10-4ab1-b2cf-9a5c8667265f" providerId="ADAL" clId="{B2CEAA0A-2B87-4837-920B-4638457AF0F0}" dt="2022-09-20T08:31:48.796" v="3375" actId="14100"/>
        <pc:sldMkLst>
          <pc:docMk/>
          <pc:sldMk cId="999976552" sldId="271"/>
        </pc:sldMkLst>
        <pc:spChg chg="mod">
          <ac:chgData name="Vladimir Vojtisek, WOOD &amp; Co." userId="59dc9398-0a10-4ab1-b2cf-9a5c8667265f" providerId="ADAL" clId="{B2CEAA0A-2B87-4837-920B-4638457AF0F0}" dt="2022-09-20T06:35:21.945" v="746" actId="20577"/>
          <ac:spMkLst>
            <pc:docMk/>
            <pc:sldMk cId="999976552" sldId="271"/>
            <ac:spMk id="5" creationId="{44153FB8-8732-2F0B-F647-F08CB0DF9AB7}"/>
          </ac:spMkLst>
        </pc:spChg>
        <pc:picChg chg="add mod">
          <ac:chgData name="Vladimir Vojtisek, WOOD &amp; Co." userId="59dc9398-0a10-4ab1-b2cf-9a5c8667265f" providerId="ADAL" clId="{B2CEAA0A-2B87-4837-920B-4638457AF0F0}" dt="2022-09-20T08:31:48.796" v="3375" actId="14100"/>
          <ac:picMkLst>
            <pc:docMk/>
            <pc:sldMk cId="999976552" sldId="271"/>
            <ac:picMk id="3" creationId="{07407660-44AC-49F5-D0E1-484C37A9C7BE}"/>
          </ac:picMkLst>
        </pc:picChg>
        <pc:picChg chg="del">
          <ac:chgData name="Vladimir Vojtisek, WOOD &amp; Co." userId="59dc9398-0a10-4ab1-b2cf-9a5c8667265f" providerId="ADAL" clId="{B2CEAA0A-2B87-4837-920B-4638457AF0F0}" dt="2022-09-20T06:34:53.524" v="725" actId="478"/>
          <ac:picMkLst>
            <pc:docMk/>
            <pc:sldMk cId="999976552" sldId="271"/>
            <ac:picMk id="4" creationId="{1829594A-F0A4-49B7-B516-C3E465123072}"/>
          </ac:picMkLst>
        </pc:picChg>
      </pc:sldChg>
      <pc:sldChg chg="add del ord">
        <pc:chgData name="Vladimir Vojtisek, WOOD &amp; Co." userId="59dc9398-0a10-4ab1-b2cf-9a5c8667265f" providerId="ADAL" clId="{B2CEAA0A-2B87-4837-920B-4638457AF0F0}" dt="2022-09-20T06:39:01.451" v="791" actId="47"/>
        <pc:sldMkLst>
          <pc:docMk/>
          <pc:sldMk cId="2205802044" sldId="272"/>
        </pc:sldMkLst>
      </pc:sldChg>
      <pc:sldChg chg="addSp delSp modSp add mod ord">
        <pc:chgData name="Vladimir Vojtisek, WOOD &amp; Co." userId="59dc9398-0a10-4ab1-b2cf-9a5c8667265f" providerId="ADAL" clId="{B2CEAA0A-2B87-4837-920B-4638457AF0F0}" dt="2022-09-20T08:29:33.020" v="3371" actId="1076"/>
        <pc:sldMkLst>
          <pc:docMk/>
          <pc:sldMk cId="1128504956" sldId="273"/>
        </pc:sldMkLst>
        <pc:spChg chg="mod">
          <ac:chgData name="Vladimir Vojtisek, WOOD &amp; Co." userId="59dc9398-0a10-4ab1-b2cf-9a5c8667265f" providerId="ADAL" clId="{B2CEAA0A-2B87-4837-920B-4638457AF0F0}" dt="2022-09-20T06:35:53.188" v="763" actId="20577"/>
          <ac:spMkLst>
            <pc:docMk/>
            <pc:sldMk cId="1128504956" sldId="273"/>
            <ac:spMk id="5" creationId="{44153FB8-8732-2F0B-F647-F08CB0DF9AB7}"/>
          </ac:spMkLst>
        </pc:spChg>
        <pc:picChg chg="add del mod">
          <ac:chgData name="Vladimir Vojtisek, WOOD &amp; Co." userId="59dc9398-0a10-4ab1-b2cf-9a5c8667265f" providerId="ADAL" clId="{B2CEAA0A-2B87-4837-920B-4638457AF0F0}" dt="2022-09-20T06:37:51.667" v="766" actId="478"/>
          <ac:picMkLst>
            <pc:docMk/>
            <pc:sldMk cId="1128504956" sldId="273"/>
            <ac:picMk id="3" creationId="{88E0F5B2-689B-1E57-D783-CF00A121E1D2}"/>
          </ac:picMkLst>
        </pc:picChg>
        <pc:picChg chg="add mod">
          <ac:chgData name="Vladimir Vojtisek, WOOD &amp; Co." userId="59dc9398-0a10-4ab1-b2cf-9a5c8667265f" providerId="ADAL" clId="{B2CEAA0A-2B87-4837-920B-4638457AF0F0}" dt="2022-09-20T08:29:33.020" v="3371" actId="1076"/>
          <ac:picMkLst>
            <pc:docMk/>
            <pc:sldMk cId="1128504956" sldId="273"/>
            <ac:picMk id="6" creationId="{0155F7F7-CE58-02BE-874B-D36BD1D4330B}"/>
          </ac:picMkLst>
        </pc:picChg>
      </pc:sldChg>
      <pc:sldChg chg="delSp modSp add del mod ord">
        <pc:chgData name="Vladimir Vojtisek, WOOD &amp; Co." userId="59dc9398-0a10-4ab1-b2cf-9a5c8667265f" providerId="ADAL" clId="{B2CEAA0A-2B87-4837-920B-4638457AF0F0}" dt="2022-09-20T08:10:58.106" v="3184" actId="47"/>
        <pc:sldMkLst>
          <pc:docMk/>
          <pc:sldMk cId="1569908216" sldId="274"/>
        </pc:sldMkLst>
        <pc:spChg chg="del">
          <ac:chgData name="Vladimir Vojtisek, WOOD &amp; Co." userId="59dc9398-0a10-4ab1-b2cf-9a5c8667265f" providerId="ADAL" clId="{B2CEAA0A-2B87-4837-920B-4638457AF0F0}" dt="2022-09-20T06:38:28.052" v="770" actId="478"/>
          <ac:spMkLst>
            <pc:docMk/>
            <pc:sldMk cId="1569908216" sldId="274"/>
            <ac:spMk id="5" creationId="{44153FB8-8732-2F0B-F647-F08CB0DF9AB7}"/>
          </ac:spMkLst>
        </pc:spChg>
        <pc:spChg chg="del mod">
          <ac:chgData name="Vladimir Vojtisek, WOOD &amp; Co." userId="59dc9398-0a10-4ab1-b2cf-9a5c8667265f" providerId="ADAL" clId="{B2CEAA0A-2B87-4837-920B-4638457AF0F0}" dt="2022-09-20T08:10:54.739" v="3182" actId="478"/>
          <ac:spMkLst>
            <pc:docMk/>
            <pc:sldMk cId="1569908216" sldId="274"/>
            <ac:spMk id="6" creationId="{1B4BBE61-7C3E-5AC5-8AA3-5340911513CA}"/>
          </ac:spMkLst>
        </pc:spChg>
      </pc:sldChg>
      <pc:sldChg chg="modSp add mod ord">
        <pc:chgData name="Vladimir Vojtisek, WOOD &amp; Co." userId="59dc9398-0a10-4ab1-b2cf-9a5c8667265f" providerId="ADAL" clId="{B2CEAA0A-2B87-4837-920B-4638457AF0F0}" dt="2022-09-20T07:33:27.731" v="2221" actId="20577"/>
        <pc:sldMkLst>
          <pc:docMk/>
          <pc:sldMk cId="720173706" sldId="275"/>
        </pc:sldMkLst>
        <pc:spChg chg="mod">
          <ac:chgData name="Vladimir Vojtisek, WOOD &amp; Co." userId="59dc9398-0a10-4ab1-b2cf-9a5c8667265f" providerId="ADAL" clId="{B2CEAA0A-2B87-4837-920B-4638457AF0F0}" dt="2022-09-20T07:33:27.731" v="2221" actId="20577"/>
          <ac:spMkLst>
            <pc:docMk/>
            <pc:sldMk cId="720173706" sldId="275"/>
            <ac:spMk id="6" creationId="{1B4BBE61-7C3E-5AC5-8AA3-5340911513CA}"/>
          </ac:spMkLst>
        </pc:spChg>
      </pc:sldChg>
      <pc:sldChg chg="addSp modSp add mod ord">
        <pc:chgData name="Vladimir Vojtisek, WOOD &amp; Co." userId="59dc9398-0a10-4ab1-b2cf-9a5c8667265f" providerId="ADAL" clId="{B2CEAA0A-2B87-4837-920B-4638457AF0F0}" dt="2022-09-20T08:26:40.892" v="3365" actId="1076"/>
        <pc:sldMkLst>
          <pc:docMk/>
          <pc:sldMk cId="1902069713" sldId="276"/>
        </pc:sldMkLst>
        <pc:spChg chg="mod">
          <ac:chgData name="Vladimir Vojtisek, WOOD &amp; Co." userId="59dc9398-0a10-4ab1-b2cf-9a5c8667265f" providerId="ADAL" clId="{B2CEAA0A-2B87-4837-920B-4638457AF0F0}" dt="2022-09-20T06:40:20.725" v="842" actId="20577"/>
          <ac:spMkLst>
            <pc:docMk/>
            <pc:sldMk cId="1902069713" sldId="276"/>
            <ac:spMk id="5" creationId="{44153FB8-8732-2F0B-F647-F08CB0DF9AB7}"/>
          </ac:spMkLst>
        </pc:spChg>
        <pc:picChg chg="add mod">
          <ac:chgData name="Vladimir Vojtisek, WOOD &amp; Co." userId="59dc9398-0a10-4ab1-b2cf-9a5c8667265f" providerId="ADAL" clId="{B2CEAA0A-2B87-4837-920B-4638457AF0F0}" dt="2022-09-20T08:26:40.892" v="3365" actId="1076"/>
          <ac:picMkLst>
            <pc:docMk/>
            <pc:sldMk cId="1902069713" sldId="276"/>
            <ac:picMk id="3" creationId="{E413F3C3-726D-F0B7-8F2A-3B4873138E38}"/>
          </ac:picMkLst>
        </pc:picChg>
      </pc:sldChg>
      <pc:sldChg chg="addSp modSp add mod ord">
        <pc:chgData name="Vladimir Vojtisek, WOOD &amp; Co." userId="59dc9398-0a10-4ab1-b2cf-9a5c8667265f" providerId="ADAL" clId="{B2CEAA0A-2B87-4837-920B-4638457AF0F0}" dt="2022-09-20T07:27:41.423" v="1997" actId="1076"/>
        <pc:sldMkLst>
          <pc:docMk/>
          <pc:sldMk cId="668054049" sldId="277"/>
        </pc:sldMkLst>
        <pc:spChg chg="mod">
          <ac:chgData name="Vladimir Vojtisek, WOOD &amp; Co." userId="59dc9398-0a10-4ab1-b2cf-9a5c8667265f" providerId="ADAL" clId="{B2CEAA0A-2B87-4837-920B-4638457AF0F0}" dt="2022-09-20T06:40:26.053" v="850" actId="20577"/>
          <ac:spMkLst>
            <pc:docMk/>
            <pc:sldMk cId="668054049" sldId="277"/>
            <ac:spMk id="5" creationId="{44153FB8-8732-2F0B-F647-F08CB0DF9AB7}"/>
          </ac:spMkLst>
        </pc:spChg>
        <pc:picChg chg="add mod">
          <ac:chgData name="Vladimir Vojtisek, WOOD &amp; Co." userId="59dc9398-0a10-4ab1-b2cf-9a5c8667265f" providerId="ADAL" clId="{B2CEAA0A-2B87-4837-920B-4638457AF0F0}" dt="2022-09-20T07:27:41.423" v="1997" actId="1076"/>
          <ac:picMkLst>
            <pc:docMk/>
            <pc:sldMk cId="668054049" sldId="277"/>
            <ac:picMk id="3" creationId="{2A8D0B66-45FD-045C-D08D-BFDF534F62DD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04:02.842" v="3126"/>
        <pc:sldMkLst>
          <pc:docMk/>
          <pc:sldMk cId="1566953729" sldId="278"/>
        </pc:sldMkLst>
        <pc:spChg chg="add mod">
          <ac:chgData name="Vladimir Vojtisek, WOOD &amp; Co." userId="59dc9398-0a10-4ab1-b2cf-9a5c8667265f" providerId="ADAL" clId="{B2CEAA0A-2B87-4837-920B-4638457AF0F0}" dt="2022-09-20T08:02:03.732" v="3089" actId="20577"/>
          <ac:spMkLst>
            <pc:docMk/>
            <pc:sldMk cId="1566953729" sldId="278"/>
            <ac:spMk id="2" creationId="{71650068-EB50-A366-4602-C0E94E623934}"/>
          </ac:spMkLst>
        </pc:spChg>
        <pc:spChg chg="del mod">
          <ac:chgData name="Vladimir Vojtisek, WOOD &amp; Co." userId="59dc9398-0a10-4ab1-b2cf-9a5c8667265f" providerId="ADAL" clId="{B2CEAA0A-2B87-4837-920B-4638457AF0F0}" dt="2022-09-20T08:00:30.970" v="2947"/>
          <ac:spMkLst>
            <pc:docMk/>
            <pc:sldMk cId="1566953729" sldId="278"/>
            <ac:spMk id="6" creationId="{1B4BBE61-7C3E-5AC5-8AA3-5340911513CA}"/>
          </ac:spMkLst>
        </pc:spChg>
      </pc:sldChg>
      <pc:sldChg chg="addSp delSp modSp add mod ord">
        <pc:chgData name="Vladimir Vojtisek, WOOD &amp; Co." userId="59dc9398-0a10-4ab1-b2cf-9a5c8667265f" providerId="ADAL" clId="{B2CEAA0A-2B87-4837-920B-4638457AF0F0}" dt="2022-09-20T07:38:22.307" v="2285" actId="20577"/>
        <pc:sldMkLst>
          <pc:docMk/>
          <pc:sldMk cId="70828757" sldId="279"/>
        </pc:sldMkLst>
        <pc:spChg chg="add mod">
          <ac:chgData name="Vladimir Vojtisek, WOOD &amp; Co." userId="59dc9398-0a10-4ab1-b2cf-9a5c8667265f" providerId="ADAL" clId="{B2CEAA0A-2B87-4837-920B-4638457AF0F0}" dt="2022-09-20T07:17:46.932" v="1975" actId="20577"/>
          <ac:spMkLst>
            <pc:docMk/>
            <pc:sldMk cId="70828757" sldId="279"/>
            <ac:spMk id="2" creationId="{7216AB46-F3E6-08B7-3E3C-80D09F13AE1C}"/>
          </ac:spMkLst>
        </pc:spChg>
        <pc:spChg chg="add mod">
          <ac:chgData name="Vladimir Vojtisek, WOOD &amp; Co." userId="59dc9398-0a10-4ab1-b2cf-9a5c8667265f" providerId="ADAL" clId="{B2CEAA0A-2B87-4837-920B-4638457AF0F0}" dt="2022-09-20T07:38:22.307" v="2285" actId="20577"/>
          <ac:spMkLst>
            <pc:docMk/>
            <pc:sldMk cId="70828757" sldId="279"/>
            <ac:spMk id="3" creationId="{0AAE34DE-3E0E-61A2-3AA0-9725C114AAF6}"/>
          </ac:spMkLst>
        </pc:spChg>
        <pc:spChg chg="del mod">
          <ac:chgData name="Vladimir Vojtisek, WOOD &amp; Co." userId="59dc9398-0a10-4ab1-b2cf-9a5c8667265f" providerId="ADAL" clId="{B2CEAA0A-2B87-4837-920B-4638457AF0F0}" dt="2022-09-20T07:17:25.348" v="1934" actId="478"/>
          <ac:spMkLst>
            <pc:docMk/>
            <pc:sldMk cId="70828757" sldId="279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20T07:36:59.670" v="2250" actId="1076"/>
          <ac:picMkLst>
            <pc:docMk/>
            <pc:sldMk cId="70828757" sldId="279"/>
            <ac:picMk id="5" creationId="{FCBFF8C1-BD78-AF1D-C182-266DE60217FC}"/>
          </ac:picMkLst>
        </pc:picChg>
        <pc:picChg chg="add mod">
          <ac:chgData name="Vladimir Vojtisek, WOOD &amp; Co." userId="59dc9398-0a10-4ab1-b2cf-9a5c8667265f" providerId="ADAL" clId="{B2CEAA0A-2B87-4837-920B-4638457AF0F0}" dt="2022-09-20T07:18:00.399" v="1976" actId="1076"/>
          <ac:picMkLst>
            <pc:docMk/>
            <pc:sldMk cId="70828757" sldId="279"/>
            <ac:picMk id="2050" creationId="{5D93618B-AFBA-BCA2-CD0B-536E7CABE899}"/>
          </ac:picMkLst>
        </pc:picChg>
        <pc:picChg chg="add mod">
          <ac:chgData name="Vladimir Vojtisek, WOOD &amp; Co." userId="59dc9398-0a10-4ab1-b2cf-9a5c8667265f" providerId="ADAL" clId="{B2CEAA0A-2B87-4837-920B-4638457AF0F0}" dt="2022-09-20T07:35:52.338" v="2246" actId="1076"/>
          <ac:picMkLst>
            <pc:docMk/>
            <pc:sldMk cId="70828757" sldId="279"/>
            <ac:picMk id="2052" creationId="{96FE16D0-5FA9-1069-1554-77F349722B1A}"/>
          </ac:picMkLst>
        </pc:picChg>
      </pc:sldChg>
      <pc:sldChg chg="modSp add del mod ord">
        <pc:chgData name="Vladimir Vojtisek, WOOD &amp; Co." userId="59dc9398-0a10-4ab1-b2cf-9a5c8667265f" providerId="ADAL" clId="{B2CEAA0A-2B87-4837-920B-4638457AF0F0}" dt="2022-09-20T08:10:57.305" v="3183" actId="47"/>
        <pc:sldMkLst>
          <pc:docMk/>
          <pc:sldMk cId="1229692837" sldId="280"/>
        </pc:sldMkLst>
        <pc:spChg chg="mod">
          <ac:chgData name="Vladimir Vojtisek, WOOD &amp; Co." userId="59dc9398-0a10-4ab1-b2cf-9a5c8667265f" providerId="ADAL" clId="{B2CEAA0A-2B87-4837-920B-4638457AF0F0}" dt="2022-09-20T06:41:04.693" v="883" actId="20577"/>
          <ac:spMkLst>
            <pc:docMk/>
            <pc:sldMk cId="1229692837" sldId="280"/>
            <ac:spMk id="5" creationId="{44153FB8-8732-2F0B-F647-F08CB0DF9AB7}"/>
          </ac:spMkLst>
        </pc:spChg>
      </pc:sldChg>
      <pc:sldChg chg="addSp delSp modSp add mod ord">
        <pc:chgData name="Vladimir Vojtisek, WOOD &amp; Co." userId="59dc9398-0a10-4ab1-b2cf-9a5c8667265f" providerId="ADAL" clId="{B2CEAA0A-2B87-4837-920B-4638457AF0F0}" dt="2022-09-20T08:51:03.467" v="3708"/>
        <pc:sldMkLst>
          <pc:docMk/>
          <pc:sldMk cId="787711467" sldId="281"/>
        </pc:sldMkLst>
        <pc:spChg chg="del">
          <ac:chgData name="Vladimir Vojtisek, WOOD &amp; Co." userId="59dc9398-0a10-4ab1-b2cf-9a5c8667265f" providerId="ADAL" clId="{B2CEAA0A-2B87-4837-920B-4638457AF0F0}" dt="2022-09-20T06:48:09.525" v="997" actId="478"/>
          <ac:spMkLst>
            <pc:docMk/>
            <pc:sldMk cId="787711467" sldId="281"/>
            <ac:spMk id="5" creationId="{44153FB8-8732-2F0B-F647-F08CB0DF9AB7}"/>
          </ac:spMkLst>
        </pc:spChg>
        <pc:spChg chg="del">
          <ac:chgData name="Vladimir Vojtisek, WOOD &amp; Co." userId="59dc9398-0a10-4ab1-b2cf-9a5c8667265f" providerId="ADAL" clId="{B2CEAA0A-2B87-4837-920B-4638457AF0F0}" dt="2022-09-20T06:43:48.292" v="901" actId="478"/>
          <ac:spMkLst>
            <pc:docMk/>
            <pc:sldMk cId="787711467" sldId="281"/>
            <ac:spMk id="6" creationId="{1B4BBE61-7C3E-5AC5-8AA3-5340911513CA}"/>
          </ac:spMkLst>
        </pc:spChg>
        <pc:graphicFrameChg chg="add del modGraphic">
          <ac:chgData name="Vladimir Vojtisek, WOOD &amp; Co." userId="59dc9398-0a10-4ab1-b2cf-9a5c8667265f" providerId="ADAL" clId="{B2CEAA0A-2B87-4837-920B-4638457AF0F0}" dt="2022-09-20T06:44:30.994" v="903" actId="1032"/>
          <ac:graphicFrameMkLst>
            <pc:docMk/>
            <pc:sldMk cId="787711467" sldId="281"/>
            <ac:graphicFrameMk id="2" creationId="{B814F762-A649-C7D0-5207-44DE6D3B2D51}"/>
          </ac:graphicFrameMkLst>
        </pc:graphicFrameChg>
        <pc:graphicFrameChg chg="add del mod modGraphic">
          <ac:chgData name="Vladimir Vojtisek, WOOD &amp; Co." userId="59dc9398-0a10-4ab1-b2cf-9a5c8667265f" providerId="ADAL" clId="{B2CEAA0A-2B87-4837-920B-4638457AF0F0}" dt="2022-09-20T06:48:55.398" v="1030" actId="478"/>
          <ac:graphicFrameMkLst>
            <pc:docMk/>
            <pc:sldMk cId="787711467" sldId="281"/>
            <ac:graphicFrameMk id="3" creationId="{24D0445F-29D2-C7B1-F826-78891058B19A}"/>
          </ac:graphicFrameMkLst>
        </pc:graphicFrameChg>
        <pc:graphicFrameChg chg="add mod modGraphic">
          <ac:chgData name="Vladimir Vojtisek, WOOD &amp; Co." userId="59dc9398-0a10-4ab1-b2cf-9a5c8667265f" providerId="ADAL" clId="{B2CEAA0A-2B87-4837-920B-4638457AF0F0}" dt="2022-09-20T07:44:38.685" v="2340" actId="12100"/>
          <ac:graphicFrameMkLst>
            <pc:docMk/>
            <pc:sldMk cId="787711467" sldId="281"/>
            <ac:graphicFrameMk id="4" creationId="{D6CD6F1E-BB5D-AB3B-16CB-6C0AD1CC9C3D}"/>
          </ac:graphicFrameMkLst>
        </pc:graphicFrameChg>
        <pc:graphicFrameChg chg="add del mod modGraphic">
          <ac:chgData name="Vladimir Vojtisek, WOOD &amp; Co." userId="59dc9398-0a10-4ab1-b2cf-9a5c8667265f" providerId="ADAL" clId="{B2CEAA0A-2B87-4837-920B-4638457AF0F0}" dt="2022-09-20T06:52:19.106" v="1140" actId="1032"/>
          <ac:graphicFrameMkLst>
            <pc:docMk/>
            <pc:sldMk cId="787711467" sldId="281"/>
            <ac:graphicFrameMk id="7" creationId="{B4E452E1-DE3B-D71A-19A1-1604A2228A64}"/>
          </ac:graphicFrameMkLst>
        </pc:graphicFrameChg>
      </pc:sldChg>
      <pc:sldChg chg="addSp delSp modSp add mod ord">
        <pc:chgData name="Vladimir Vojtisek, WOOD &amp; Co." userId="59dc9398-0a10-4ab1-b2cf-9a5c8667265f" providerId="ADAL" clId="{B2CEAA0A-2B87-4837-920B-4638457AF0F0}" dt="2022-09-20T08:49:11.085" v="3704"/>
        <pc:sldMkLst>
          <pc:docMk/>
          <pc:sldMk cId="418942712" sldId="282"/>
        </pc:sldMkLst>
        <pc:spChg chg="add mod">
          <ac:chgData name="Vladimir Vojtisek, WOOD &amp; Co." userId="59dc9398-0a10-4ab1-b2cf-9a5c8667265f" providerId="ADAL" clId="{B2CEAA0A-2B87-4837-920B-4638457AF0F0}" dt="2022-09-20T07:44:04.658" v="2339" actId="1076"/>
          <ac:spMkLst>
            <pc:docMk/>
            <pc:sldMk cId="418942712" sldId="282"/>
            <ac:spMk id="2" creationId="{FF597A67-369F-6FE4-9274-2D400306DC4B}"/>
          </ac:spMkLst>
        </pc:spChg>
        <pc:spChg chg="del mod">
          <ac:chgData name="Vladimir Vojtisek, WOOD &amp; Co." userId="59dc9398-0a10-4ab1-b2cf-9a5c8667265f" providerId="ADAL" clId="{B2CEAA0A-2B87-4837-920B-4638457AF0F0}" dt="2022-09-20T07:28:33.747" v="2003" actId="478"/>
          <ac:spMkLst>
            <pc:docMk/>
            <pc:sldMk cId="418942712" sldId="282"/>
            <ac:spMk id="5" creationId="{44153FB8-8732-2F0B-F647-F08CB0DF9AB7}"/>
          </ac:spMkLst>
        </pc:spChg>
        <pc:picChg chg="del">
          <ac:chgData name="Vladimir Vojtisek, WOOD &amp; Co." userId="59dc9398-0a10-4ab1-b2cf-9a5c8667265f" providerId="ADAL" clId="{B2CEAA0A-2B87-4837-920B-4638457AF0F0}" dt="2022-09-20T06:57:53.507" v="1255" actId="478"/>
          <ac:picMkLst>
            <pc:docMk/>
            <pc:sldMk cId="418942712" sldId="282"/>
            <ac:picMk id="3" creationId="{0123D377-C94B-7EF5-5696-005305D8B722}"/>
          </ac:picMkLst>
        </pc:picChg>
      </pc:sldChg>
      <pc:sldChg chg="addSp delSp modSp add mod ord setBg">
        <pc:chgData name="Vladimir Vojtisek, WOOD &amp; Co." userId="59dc9398-0a10-4ab1-b2cf-9a5c8667265f" providerId="ADAL" clId="{B2CEAA0A-2B87-4837-920B-4638457AF0F0}" dt="2022-09-20T08:24:09.854" v="3355" actId="1076"/>
        <pc:sldMkLst>
          <pc:docMk/>
          <pc:sldMk cId="2683714613" sldId="283"/>
        </pc:sldMkLst>
        <pc:spChg chg="add del mod">
          <ac:chgData name="Vladimir Vojtisek, WOOD &amp; Co." userId="59dc9398-0a10-4ab1-b2cf-9a5c8667265f" providerId="ADAL" clId="{B2CEAA0A-2B87-4837-920B-4638457AF0F0}" dt="2022-09-20T07:17:15.396" v="1933" actId="478"/>
          <ac:spMkLst>
            <pc:docMk/>
            <pc:sldMk cId="2683714613" sldId="283"/>
            <ac:spMk id="4" creationId="{341C75B2-2176-7569-86F9-40E0F1A3E670}"/>
          </ac:spMkLst>
        </pc:spChg>
        <pc:spChg chg="del mod">
          <ac:chgData name="Vladimir Vojtisek, WOOD &amp; Co." userId="59dc9398-0a10-4ab1-b2cf-9a5c8667265f" providerId="ADAL" clId="{B2CEAA0A-2B87-4837-920B-4638457AF0F0}" dt="2022-09-20T08:13:10.580" v="3331" actId="478"/>
          <ac:spMkLst>
            <pc:docMk/>
            <pc:sldMk cId="2683714613" sldId="283"/>
            <ac:spMk id="6" creationId="{1B4BBE61-7C3E-5AC5-8AA3-5340911513CA}"/>
          </ac:spMkLst>
        </pc:spChg>
        <pc:picChg chg="add del mod">
          <ac:chgData name="Vladimir Vojtisek, WOOD &amp; Co." userId="59dc9398-0a10-4ab1-b2cf-9a5c8667265f" providerId="ADAL" clId="{B2CEAA0A-2B87-4837-920B-4638457AF0F0}" dt="2022-09-20T08:12:13.139" v="3186" actId="478"/>
          <ac:picMkLst>
            <pc:docMk/>
            <pc:sldMk cId="2683714613" sldId="283"/>
            <ac:picMk id="3" creationId="{6F033680-2482-2BCA-4664-24A4A6423046}"/>
          </ac:picMkLst>
        </pc:picChg>
        <pc:picChg chg="add mod">
          <ac:chgData name="Vladimir Vojtisek, WOOD &amp; Co." userId="59dc9398-0a10-4ab1-b2cf-9a5c8667265f" providerId="ADAL" clId="{B2CEAA0A-2B87-4837-920B-4638457AF0F0}" dt="2022-09-20T08:24:09.854" v="3355" actId="1076"/>
          <ac:picMkLst>
            <pc:docMk/>
            <pc:sldMk cId="2683714613" sldId="283"/>
            <ac:picMk id="7" creationId="{9303BB3B-4BB3-2843-F63F-07C86EFBDC6E}"/>
          </ac:picMkLst>
        </pc:picChg>
        <pc:picChg chg="ord">
          <ac:chgData name="Vladimir Vojtisek, WOOD &amp; Co." userId="59dc9398-0a10-4ab1-b2cf-9a5c8667265f" providerId="ADAL" clId="{B2CEAA0A-2B87-4837-920B-4638457AF0F0}" dt="2022-09-20T07:01:23.239" v="1300" actId="26606"/>
          <ac:picMkLst>
            <pc:docMk/>
            <pc:sldMk cId="2683714613" sldId="283"/>
            <ac:picMk id="9" creationId="{884F0186-9E04-692F-5C9B-BE67F04D4EEF}"/>
          </ac:picMkLst>
        </pc:picChg>
        <pc:picChg chg="del">
          <ac:chgData name="Vladimir Vojtisek, WOOD &amp; Co." userId="59dc9398-0a10-4ab1-b2cf-9a5c8667265f" providerId="ADAL" clId="{B2CEAA0A-2B87-4837-920B-4638457AF0F0}" dt="2022-09-20T07:00:49.571" v="1292" actId="478"/>
          <ac:picMkLst>
            <pc:docMk/>
            <pc:sldMk cId="2683714613" sldId="283"/>
            <ac:picMk id="2050" creationId="{5D93618B-AFBA-BCA2-CD0B-536E7CABE899}"/>
          </ac:picMkLst>
        </pc:picChg>
      </pc:sldChg>
      <pc:sldChg chg="addSp modSp add mod ord">
        <pc:chgData name="Vladimir Vojtisek, WOOD &amp; Co." userId="59dc9398-0a10-4ab1-b2cf-9a5c8667265f" providerId="ADAL" clId="{B2CEAA0A-2B87-4837-920B-4638457AF0F0}" dt="2022-09-20T08:25:24.658" v="3362" actId="20577"/>
        <pc:sldMkLst>
          <pc:docMk/>
          <pc:sldMk cId="605268413" sldId="284"/>
        </pc:sldMkLst>
        <pc:spChg chg="mod">
          <ac:chgData name="Vladimir Vojtisek, WOOD &amp; Co." userId="59dc9398-0a10-4ab1-b2cf-9a5c8667265f" providerId="ADAL" clId="{B2CEAA0A-2B87-4837-920B-4638457AF0F0}" dt="2022-09-20T08:25:24.658" v="3362" actId="20577"/>
          <ac:spMkLst>
            <pc:docMk/>
            <pc:sldMk cId="605268413" sldId="284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20T08:08:00.731" v="3178" actId="14100"/>
          <ac:picMkLst>
            <pc:docMk/>
            <pc:sldMk cId="605268413" sldId="284"/>
            <ac:picMk id="3" creationId="{C9B87758-85BB-E5B0-98B5-F6ED7620A175}"/>
          </ac:picMkLst>
        </pc:picChg>
      </pc:sldChg>
      <pc:sldChg chg="addSp modSp add del mod">
        <pc:chgData name="Vladimir Vojtisek, WOOD &amp; Co." userId="59dc9398-0a10-4ab1-b2cf-9a5c8667265f" providerId="ADAL" clId="{B2CEAA0A-2B87-4837-920B-4638457AF0F0}" dt="2022-09-20T07:10:25.005" v="1588" actId="47"/>
        <pc:sldMkLst>
          <pc:docMk/>
          <pc:sldMk cId="1799703014" sldId="285"/>
        </pc:sldMkLst>
        <pc:spChg chg="mod">
          <ac:chgData name="Vladimir Vojtisek, WOOD &amp; Co." userId="59dc9398-0a10-4ab1-b2cf-9a5c8667265f" providerId="ADAL" clId="{B2CEAA0A-2B87-4837-920B-4638457AF0F0}" dt="2022-09-20T07:08:53.428" v="1555" actId="20577"/>
          <ac:spMkLst>
            <pc:docMk/>
            <pc:sldMk cId="1799703014" sldId="285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20T07:09:32.639" v="1557" actId="14100"/>
          <ac:picMkLst>
            <pc:docMk/>
            <pc:sldMk cId="1799703014" sldId="285"/>
            <ac:picMk id="3" creationId="{175914DF-4AB8-2960-F18C-605E6B404E6D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07:31.912" v="3176"/>
        <pc:sldMkLst>
          <pc:docMk/>
          <pc:sldMk cId="832706323" sldId="286"/>
        </pc:sldMkLst>
        <pc:spChg chg="mod">
          <ac:chgData name="Vladimir Vojtisek, WOOD &amp; Co." userId="59dc9398-0a10-4ab1-b2cf-9a5c8667265f" providerId="ADAL" clId="{B2CEAA0A-2B87-4837-920B-4638457AF0F0}" dt="2022-09-20T07:13:53.620" v="1861" actId="20577"/>
          <ac:spMkLst>
            <pc:docMk/>
            <pc:sldMk cId="832706323" sldId="286"/>
            <ac:spMk id="4" creationId="{341C75B2-2176-7569-86F9-40E0F1A3E670}"/>
          </ac:spMkLst>
        </pc:spChg>
        <pc:spChg chg="mod">
          <ac:chgData name="Vladimir Vojtisek, WOOD &amp; Co." userId="59dc9398-0a10-4ab1-b2cf-9a5c8667265f" providerId="ADAL" clId="{B2CEAA0A-2B87-4837-920B-4638457AF0F0}" dt="2022-09-20T07:29:37.173" v="2007" actId="20577"/>
          <ac:spMkLst>
            <pc:docMk/>
            <pc:sldMk cId="832706323" sldId="286"/>
            <ac:spMk id="6" creationId="{1B4BBE61-7C3E-5AC5-8AA3-5340911513CA}"/>
          </ac:spMkLst>
        </pc:spChg>
        <pc:picChg chg="add mod">
          <ac:chgData name="Vladimir Vojtisek, WOOD &amp; Co." userId="59dc9398-0a10-4ab1-b2cf-9a5c8667265f" providerId="ADAL" clId="{B2CEAA0A-2B87-4837-920B-4638457AF0F0}" dt="2022-09-20T07:10:15.676" v="1587" actId="1076"/>
          <ac:picMkLst>
            <pc:docMk/>
            <pc:sldMk cId="832706323" sldId="286"/>
            <ac:picMk id="2" creationId="{9F35013E-CFE5-2E41-8ACE-4704A9AA6B7C}"/>
          </ac:picMkLst>
        </pc:picChg>
        <pc:picChg chg="del">
          <ac:chgData name="Vladimir Vojtisek, WOOD &amp; Co." userId="59dc9398-0a10-4ab1-b2cf-9a5c8667265f" providerId="ADAL" clId="{B2CEAA0A-2B87-4837-920B-4638457AF0F0}" dt="2022-09-20T07:09:48.419" v="1561" actId="478"/>
          <ac:picMkLst>
            <pc:docMk/>
            <pc:sldMk cId="832706323" sldId="286"/>
            <ac:picMk id="3" creationId="{6F033680-2482-2BCA-4664-24A4A6423046}"/>
          </ac:picMkLst>
        </pc:picChg>
      </pc:sldChg>
      <pc:sldChg chg="modSp add mod ord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470036" sldId="287"/>
        </pc:sldMkLst>
        <pc:spChg chg="mod">
          <ac:chgData name="Vladimir Vojtisek, WOOD &amp; Co." userId="59dc9398-0a10-4ab1-b2cf-9a5c8667265f" providerId="ADAL" clId="{B2CEAA0A-2B87-4837-920B-4638457AF0F0}" dt="2022-09-20T07:15:40.628" v="1892" actId="20577"/>
          <ac:spMkLst>
            <pc:docMk/>
            <pc:sldMk cId="470036" sldId="287"/>
            <ac:spMk id="5" creationId="{44153FB8-8732-2F0B-F647-F08CB0DF9AB7}"/>
          </ac:spMkLst>
        </pc:spChg>
      </pc:sldChg>
      <pc:sldChg chg="addSp delSp add del mod ord">
        <pc:chgData name="Vladimir Vojtisek, WOOD &amp; Co." userId="59dc9398-0a10-4ab1-b2cf-9a5c8667265f" providerId="ADAL" clId="{B2CEAA0A-2B87-4837-920B-4638457AF0F0}" dt="2022-09-20T07:28:06.840" v="2000" actId="47"/>
        <pc:sldMkLst>
          <pc:docMk/>
          <pc:sldMk cId="631499925" sldId="288"/>
        </pc:sldMkLst>
        <pc:spChg chg="del">
          <ac:chgData name="Vladimir Vojtisek, WOOD &amp; Co." userId="59dc9398-0a10-4ab1-b2cf-9a5c8667265f" providerId="ADAL" clId="{B2CEAA0A-2B87-4837-920B-4638457AF0F0}" dt="2022-09-20T07:15:16.484" v="1870" actId="478"/>
          <ac:spMkLst>
            <pc:docMk/>
            <pc:sldMk cId="631499925" sldId="288"/>
            <ac:spMk id="6" creationId="{1B4BBE61-7C3E-5AC5-8AA3-5340911513CA}"/>
          </ac:spMkLst>
        </pc:spChg>
        <pc:picChg chg="del">
          <ac:chgData name="Vladimir Vojtisek, WOOD &amp; Co." userId="59dc9398-0a10-4ab1-b2cf-9a5c8667265f" providerId="ADAL" clId="{B2CEAA0A-2B87-4837-920B-4638457AF0F0}" dt="2022-09-20T07:15:02.598" v="1868" actId="478"/>
          <ac:picMkLst>
            <pc:docMk/>
            <pc:sldMk cId="631499925" sldId="288"/>
            <ac:picMk id="2050" creationId="{5D93618B-AFBA-BCA2-CD0B-536E7CABE899}"/>
          </ac:picMkLst>
        </pc:picChg>
        <pc:picChg chg="add del">
          <ac:chgData name="Vladimir Vojtisek, WOOD &amp; Co." userId="59dc9398-0a10-4ab1-b2cf-9a5c8667265f" providerId="ADAL" clId="{B2CEAA0A-2B87-4837-920B-4638457AF0F0}" dt="2022-09-20T07:25:27.012" v="1993" actId="478"/>
          <ac:picMkLst>
            <pc:docMk/>
            <pc:sldMk cId="631499925" sldId="288"/>
            <ac:picMk id="3074" creationId="{D7545860-DCC8-E68D-02E8-D6A8BC69952B}"/>
          </ac:picMkLst>
        </pc:picChg>
      </pc:sldChg>
      <pc:sldChg chg="addSp delSp modSp add del ord">
        <pc:chgData name="Vladimir Vojtisek, WOOD &amp; Co." userId="59dc9398-0a10-4ab1-b2cf-9a5c8667265f" providerId="ADAL" clId="{B2CEAA0A-2B87-4837-920B-4638457AF0F0}" dt="2022-09-22T13:40:33.953" v="3710" actId="47"/>
        <pc:sldMkLst>
          <pc:docMk/>
          <pc:sldMk cId="3439629874" sldId="289"/>
        </pc:sldMkLst>
        <pc:picChg chg="del">
          <ac:chgData name="Vladimir Vojtisek, WOOD &amp; Co." userId="59dc9398-0a10-4ab1-b2cf-9a5c8667265f" providerId="ADAL" clId="{B2CEAA0A-2B87-4837-920B-4638457AF0F0}" dt="2022-09-20T07:19:48.164" v="1979" actId="478"/>
          <ac:picMkLst>
            <pc:docMk/>
            <pc:sldMk cId="3439629874" sldId="289"/>
            <ac:picMk id="3074" creationId="{D7545860-DCC8-E68D-02E8-D6A8BC69952B}"/>
          </ac:picMkLst>
        </pc:picChg>
        <pc:picChg chg="add del">
          <ac:chgData name="Vladimir Vojtisek, WOOD &amp; Co." userId="59dc9398-0a10-4ab1-b2cf-9a5c8667265f" providerId="ADAL" clId="{B2CEAA0A-2B87-4837-920B-4638457AF0F0}" dt="2022-09-20T07:19:50.643" v="1981" actId="478"/>
          <ac:picMkLst>
            <pc:docMk/>
            <pc:sldMk cId="3439629874" sldId="289"/>
            <ac:picMk id="4098" creationId="{FA2A0386-BB4C-9F2D-9BE7-8A25983972B6}"/>
          </ac:picMkLst>
        </pc:picChg>
        <pc:picChg chg="add del">
          <ac:chgData name="Vladimir Vojtisek, WOOD &amp; Co." userId="59dc9398-0a10-4ab1-b2cf-9a5c8667265f" providerId="ADAL" clId="{B2CEAA0A-2B87-4837-920B-4638457AF0F0}" dt="2022-09-20T07:23:21.171" v="1983" actId="478"/>
          <ac:picMkLst>
            <pc:docMk/>
            <pc:sldMk cId="3439629874" sldId="289"/>
            <ac:picMk id="4100" creationId="{99E512CB-0F78-34A6-6215-DEBAC062FEA3}"/>
          </ac:picMkLst>
        </pc:picChg>
        <pc:picChg chg="add mod">
          <ac:chgData name="Vladimir Vojtisek, WOOD &amp; Co." userId="59dc9398-0a10-4ab1-b2cf-9a5c8667265f" providerId="ADAL" clId="{B2CEAA0A-2B87-4837-920B-4638457AF0F0}" dt="2022-09-20T07:23:26.622" v="1986" actId="1076"/>
          <ac:picMkLst>
            <pc:docMk/>
            <pc:sldMk cId="3439629874" sldId="289"/>
            <ac:picMk id="4102" creationId="{48FB17D2-00EA-3636-1CFE-CC5D0846A9DF}"/>
          </ac:picMkLst>
        </pc:picChg>
      </pc:sldChg>
      <pc:sldChg chg="modSp add mod ord">
        <pc:chgData name="Vladimir Vojtisek, WOOD &amp; Co." userId="59dc9398-0a10-4ab1-b2cf-9a5c8667265f" providerId="ADAL" clId="{B2CEAA0A-2B87-4837-920B-4638457AF0F0}" dt="2022-09-20T07:16:54.628" v="1931" actId="20577"/>
        <pc:sldMkLst>
          <pc:docMk/>
          <pc:sldMk cId="2153184077" sldId="290"/>
        </pc:sldMkLst>
        <pc:spChg chg="mod">
          <ac:chgData name="Vladimir Vojtisek, WOOD &amp; Co." userId="59dc9398-0a10-4ab1-b2cf-9a5c8667265f" providerId="ADAL" clId="{B2CEAA0A-2B87-4837-920B-4638457AF0F0}" dt="2022-09-20T07:16:54.628" v="1931" actId="20577"/>
          <ac:spMkLst>
            <pc:docMk/>
            <pc:sldMk cId="2153184077" sldId="290"/>
            <ac:spMk id="5" creationId="{44153FB8-8732-2F0B-F647-F08CB0DF9AB7}"/>
          </ac:spMkLst>
        </pc:spChg>
      </pc:sldChg>
      <pc:sldChg chg="addSp delSp add ord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3413606120" sldId="291"/>
        </pc:sldMkLst>
        <pc:picChg chg="del">
          <ac:chgData name="Vladimir Vojtisek, WOOD &amp; Co." userId="59dc9398-0a10-4ab1-b2cf-9a5c8667265f" providerId="ADAL" clId="{B2CEAA0A-2B87-4837-920B-4638457AF0F0}" dt="2022-09-20T07:24:32.484" v="1988" actId="478"/>
          <ac:picMkLst>
            <pc:docMk/>
            <pc:sldMk cId="3413606120" sldId="291"/>
            <ac:picMk id="4102" creationId="{48FB17D2-00EA-3636-1CFE-CC5D0846A9DF}"/>
          </ac:picMkLst>
        </pc:picChg>
        <pc:picChg chg="add">
          <ac:chgData name="Vladimir Vojtisek, WOOD &amp; Co." userId="59dc9398-0a10-4ab1-b2cf-9a5c8667265f" providerId="ADAL" clId="{B2CEAA0A-2B87-4837-920B-4638457AF0F0}" dt="2022-09-20T07:24:32.790" v="1989"/>
          <ac:picMkLst>
            <pc:docMk/>
            <pc:sldMk cId="3413606120" sldId="291"/>
            <ac:picMk id="5122" creationId="{5701B38E-BB2A-1C87-F93D-5EE0EFF8CC6D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275361416" sldId="292"/>
        </pc:sldMkLst>
        <pc:spChg chg="add mod">
          <ac:chgData name="Vladimir Vojtisek, WOOD &amp; Co." userId="59dc9398-0a10-4ab1-b2cf-9a5c8667265f" providerId="ADAL" clId="{B2CEAA0A-2B87-4837-920B-4638457AF0F0}" dt="2022-09-20T08:15:02.329" v="3340"/>
          <ac:spMkLst>
            <pc:docMk/>
            <pc:sldMk cId="275361416" sldId="292"/>
            <ac:spMk id="4" creationId="{740AAFED-0CD3-FEBA-2826-B332BFB8C197}"/>
          </ac:spMkLst>
        </pc:spChg>
        <pc:picChg chg="add del mod">
          <ac:chgData name="Vladimir Vojtisek, WOOD &amp; Co." userId="59dc9398-0a10-4ab1-b2cf-9a5c8667265f" providerId="ADAL" clId="{B2CEAA0A-2B87-4837-920B-4638457AF0F0}" dt="2022-09-20T07:43:11.221" v="2297" actId="478"/>
          <ac:picMkLst>
            <pc:docMk/>
            <pc:sldMk cId="275361416" sldId="292"/>
            <ac:picMk id="3" creationId="{7635E5EE-56EB-54E4-4559-375CF92C0969}"/>
          </ac:picMkLst>
        </pc:picChg>
        <pc:picChg chg="add mod">
          <ac:chgData name="Vladimir Vojtisek, WOOD &amp; Co." userId="59dc9398-0a10-4ab1-b2cf-9a5c8667265f" providerId="ADAL" clId="{B2CEAA0A-2B87-4837-920B-4638457AF0F0}" dt="2022-09-20T08:15:02.329" v="3340"/>
          <ac:picMkLst>
            <pc:docMk/>
            <pc:sldMk cId="275361416" sldId="292"/>
            <ac:picMk id="5" creationId="{AE42C239-5A88-F604-F94F-0279990BBA82}"/>
          </ac:picMkLst>
        </pc:picChg>
        <pc:picChg chg="del">
          <ac:chgData name="Vladimir Vojtisek, WOOD &amp; Co." userId="59dc9398-0a10-4ab1-b2cf-9a5c8667265f" providerId="ADAL" clId="{B2CEAA0A-2B87-4837-920B-4638457AF0F0}" dt="2022-09-20T07:25:17.204" v="1991" actId="478"/>
          <ac:picMkLst>
            <pc:docMk/>
            <pc:sldMk cId="275361416" sldId="292"/>
            <ac:picMk id="5122" creationId="{5701B38E-BB2A-1C87-F93D-5EE0EFF8CC6D}"/>
          </ac:picMkLst>
        </pc:picChg>
      </pc:sldChg>
      <pc:sldChg chg="add ord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1116087398" sldId="293"/>
        </pc:sldMkLst>
      </pc:sldChg>
      <pc:sldChg chg="addSp delSp modSp add mod">
        <pc:chgData name="Vladimir Vojtisek, WOOD &amp; Co." userId="59dc9398-0a10-4ab1-b2cf-9a5c8667265f" providerId="ADAL" clId="{B2CEAA0A-2B87-4837-920B-4638457AF0F0}" dt="2022-09-20T08:00:09.803" v="2944" actId="1076"/>
        <pc:sldMkLst>
          <pc:docMk/>
          <pc:sldMk cId="3855350649" sldId="294"/>
        </pc:sldMkLst>
        <pc:spChg chg="mod">
          <ac:chgData name="Vladimir Vojtisek, WOOD &amp; Co." userId="59dc9398-0a10-4ab1-b2cf-9a5c8667265f" providerId="ADAL" clId="{B2CEAA0A-2B87-4837-920B-4638457AF0F0}" dt="2022-09-20T07:35:09.011" v="2245" actId="20577"/>
          <ac:spMkLst>
            <pc:docMk/>
            <pc:sldMk cId="3855350649" sldId="294"/>
            <ac:spMk id="2" creationId="{5584EB08-4B9A-FD7E-F893-F00C85DF7026}"/>
          </ac:spMkLst>
        </pc:spChg>
        <pc:spChg chg="add del mod">
          <ac:chgData name="Vladimir Vojtisek, WOOD &amp; Co." userId="59dc9398-0a10-4ab1-b2cf-9a5c8667265f" providerId="ADAL" clId="{B2CEAA0A-2B87-4837-920B-4638457AF0F0}" dt="2022-09-20T07:34:59.972" v="2230"/>
          <ac:spMkLst>
            <pc:docMk/>
            <pc:sldMk cId="3855350649" sldId="294"/>
            <ac:spMk id="3" creationId="{0C99458B-023B-C3D9-3239-DF37ED1F823C}"/>
          </ac:spMkLst>
        </pc:spChg>
        <pc:spChg chg="add mod">
          <ac:chgData name="Vladimir Vojtisek, WOOD &amp; Co." userId="59dc9398-0a10-4ab1-b2cf-9a5c8667265f" providerId="ADAL" clId="{B2CEAA0A-2B87-4837-920B-4638457AF0F0}" dt="2022-09-20T07:58:31.075" v="2940" actId="20577"/>
          <ac:spMkLst>
            <pc:docMk/>
            <pc:sldMk cId="3855350649" sldId="294"/>
            <ac:spMk id="4" creationId="{4ADAD60F-B737-8ABA-3419-C9B3F7CE146A}"/>
          </ac:spMkLst>
        </pc:spChg>
        <pc:picChg chg="del">
          <ac:chgData name="Vladimir Vojtisek, WOOD &amp; Co." userId="59dc9398-0a10-4ab1-b2cf-9a5c8667265f" providerId="ADAL" clId="{B2CEAA0A-2B87-4837-920B-4638457AF0F0}" dt="2022-09-20T07:34:23.763" v="2225" actId="478"/>
          <ac:picMkLst>
            <pc:docMk/>
            <pc:sldMk cId="3855350649" sldId="294"/>
            <ac:picMk id="7" creationId="{3EFF0114-234D-274A-3A2A-9388B0F34811}"/>
          </ac:picMkLst>
        </pc:picChg>
        <pc:picChg chg="add mod">
          <ac:chgData name="Vladimir Vojtisek, WOOD &amp; Co." userId="59dc9398-0a10-4ab1-b2cf-9a5c8667265f" providerId="ADAL" clId="{B2CEAA0A-2B87-4837-920B-4638457AF0F0}" dt="2022-09-20T08:00:09.803" v="2944" actId="1076"/>
          <ac:picMkLst>
            <pc:docMk/>
            <pc:sldMk cId="3855350649" sldId="294"/>
            <ac:picMk id="8" creationId="{295B7B5B-64E5-A00A-653A-A350E5A5438E}"/>
          </ac:picMkLst>
        </pc:picChg>
        <pc:picChg chg="del">
          <ac:chgData name="Vladimir Vojtisek, WOOD &amp; Co." userId="59dc9398-0a10-4ab1-b2cf-9a5c8667265f" providerId="ADAL" clId="{B2CEAA0A-2B87-4837-920B-4638457AF0F0}" dt="2022-09-20T07:34:21.459" v="2224" actId="478"/>
          <ac:picMkLst>
            <pc:docMk/>
            <pc:sldMk cId="3855350649" sldId="294"/>
            <ac:picMk id="1026" creationId="{00338E83-B890-C2A0-0335-D405D0B8A379}"/>
          </ac:picMkLst>
        </pc:picChg>
      </pc:sldChg>
      <pc:sldChg chg="addSp delSp modSp add mod ord setBg">
        <pc:chgData name="Vladimir Vojtisek, WOOD &amp; Co." userId="59dc9398-0a10-4ab1-b2cf-9a5c8667265f" providerId="ADAL" clId="{B2CEAA0A-2B87-4837-920B-4638457AF0F0}" dt="2022-09-20T08:50:45.995" v="3706"/>
        <pc:sldMkLst>
          <pc:docMk/>
          <pc:sldMk cId="580253443" sldId="295"/>
        </pc:sldMkLst>
        <pc:spChg chg="add mod">
          <ac:chgData name="Vladimir Vojtisek, WOOD &amp; Co." userId="59dc9398-0a10-4ab1-b2cf-9a5c8667265f" providerId="ADAL" clId="{B2CEAA0A-2B87-4837-920B-4638457AF0F0}" dt="2022-09-20T08:14:46.979" v="3338" actId="26606"/>
          <ac:spMkLst>
            <pc:docMk/>
            <pc:sldMk cId="580253443" sldId="295"/>
            <ac:spMk id="4" creationId="{AE4661E9-A71A-C4EA-006F-465222AE8E5B}"/>
          </ac:spMkLst>
        </pc:spChg>
        <pc:spChg chg="add del">
          <ac:chgData name="Vladimir Vojtisek, WOOD &amp; Co." userId="59dc9398-0a10-4ab1-b2cf-9a5c8667265f" providerId="ADAL" clId="{B2CEAA0A-2B87-4837-920B-4638457AF0F0}" dt="2022-09-20T08:14:46.979" v="3338" actId="26606"/>
          <ac:spMkLst>
            <pc:docMk/>
            <pc:sldMk cId="580253443" sldId="295"/>
            <ac:spMk id="14" creationId="{D12DDE76-C203-4047-9998-63900085B5E8}"/>
          </ac:spMkLst>
        </pc:spChg>
        <pc:picChg chg="add del">
          <ac:chgData name="Vladimir Vojtisek, WOOD &amp; Co." userId="59dc9398-0a10-4ab1-b2cf-9a5c8667265f" providerId="ADAL" clId="{B2CEAA0A-2B87-4837-920B-4638457AF0F0}" dt="2022-09-20T07:42:05.187" v="2291" actId="478"/>
          <ac:picMkLst>
            <pc:docMk/>
            <pc:sldMk cId="580253443" sldId="295"/>
            <ac:picMk id="3" creationId="{86F37A9E-D9DA-5662-E5C2-A99A93E46238}"/>
          </ac:picMkLst>
        </pc:picChg>
        <pc:picChg chg="add mod">
          <ac:chgData name="Vladimir Vojtisek, WOOD &amp; Co." userId="59dc9398-0a10-4ab1-b2cf-9a5c8667265f" providerId="ADAL" clId="{B2CEAA0A-2B87-4837-920B-4638457AF0F0}" dt="2022-09-20T08:14:46.979" v="3338" actId="26606"/>
          <ac:picMkLst>
            <pc:docMk/>
            <pc:sldMk cId="580253443" sldId="295"/>
            <ac:picMk id="5" creationId="{D75E23FD-AECB-8F3C-6540-B81B73E7D93E}"/>
          </ac:picMkLst>
        </pc:picChg>
        <pc:picChg chg="mod ord">
          <ac:chgData name="Vladimir Vojtisek, WOOD &amp; Co." userId="59dc9398-0a10-4ab1-b2cf-9a5c8667265f" providerId="ADAL" clId="{B2CEAA0A-2B87-4837-920B-4638457AF0F0}" dt="2022-09-20T08:14:46.979" v="3338" actId="26606"/>
          <ac:picMkLst>
            <pc:docMk/>
            <pc:sldMk cId="580253443" sldId="295"/>
            <ac:picMk id="9" creationId="{884F0186-9E04-692F-5C9B-BE67F04D4EEF}"/>
          </ac:picMkLst>
        </pc:picChg>
        <pc:picChg chg="del">
          <ac:chgData name="Vladimir Vojtisek, WOOD &amp; Co." userId="59dc9398-0a10-4ab1-b2cf-9a5c8667265f" providerId="ADAL" clId="{B2CEAA0A-2B87-4837-920B-4638457AF0F0}" dt="2022-09-20T07:41:06.611" v="2289" actId="478"/>
          <ac:picMkLst>
            <pc:docMk/>
            <pc:sldMk cId="580253443" sldId="295"/>
            <ac:picMk id="5122" creationId="{5701B38E-BB2A-1C87-F93D-5EE0EFF8CC6D}"/>
          </ac:picMkLst>
        </pc:picChg>
      </pc:sldChg>
      <pc:sldChg chg="addSp delSp add mod ord">
        <pc:chgData name="Vladimir Vojtisek, WOOD &amp; Co." userId="59dc9398-0a10-4ab1-b2cf-9a5c8667265f" providerId="ADAL" clId="{B2CEAA0A-2B87-4837-920B-4638457AF0F0}" dt="2022-09-20T07:50:30.820" v="2616"/>
        <pc:sldMkLst>
          <pc:docMk/>
          <pc:sldMk cId="716797429" sldId="296"/>
        </pc:sldMkLst>
        <pc:picChg chg="del">
          <ac:chgData name="Vladimir Vojtisek, WOOD &amp; Co." userId="59dc9398-0a10-4ab1-b2cf-9a5c8667265f" providerId="ADAL" clId="{B2CEAA0A-2B87-4837-920B-4638457AF0F0}" dt="2022-09-20T07:43:05.860" v="2295" actId="478"/>
          <ac:picMkLst>
            <pc:docMk/>
            <pc:sldMk cId="716797429" sldId="296"/>
            <ac:picMk id="3" creationId="{7635E5EE-56EB-54E4-4559-375CF92C0969}"/>
          </ac:picMkLst>
        </pc:picChg>
        <pc:picChg chg="add">
          <ac:chgData name="Vladimir Vojtisek, WOOD &amp; Co." userId="59dc9398-0a10-4ab1-b2cf-9a5c8667265f" providerId="ADAL" clId="{B2CEAA0A-2B87-4837-920B-4638457AF0F0}" dt="2022-09-20T07:43:06.218" v="2296" actId="22"/>
          <ac:picMkLst>
            <pc:docMk/>
            <pc:sldMk cId="716797429" sldId="296"/>
            <ac:picMk id="4" creationId="{6B58C9B4-89E3-5AF3-8939-51BD9D08C576}"/>
          </ac:picMkLst>
        </pc:picChg>
      </pc:sldChg>
      <pc:sldChg chg="modSp add del mod ord">
        <pc:chgData name="Vladimir Vojtisek, WOOD &amp; Co." userId="59dc9398-0a10-4ab1-b2cf-9a5c8667265f" providerId="ADAL" clId="{B2CEAA0A-2B87-4837-920B-4638457AF0F0}" dt="2022-09-20T08:44:12.071" v="3626" actId="47"/>
        <pc:sldMkLst>
          <pc:docMk/>
          <pc:sldMk cId="1861742944" sldId="297"/>
        </pc:sldMkLst>
        <pc:spChg chg="mod">
          <ac:chgData name="Vladimir Vojtisek, WOOD &amp; Co." userId="59dc9398-0a10-4ab1-b2cf-9a5c8667265f" providerId="ADAL" clId="{B2CEAA0A-2B87-4837-920B-4638457AF0F0}" dt="2022-09-20T07:45:25.684" v="2353" actId="20577"/>
          <ac:spMkLst>
            <pc:docMk/>
            <pc:sldMk cId="1861742944" sldId="297"/>
            <ac:spMk id="2" creationId="{FF597A67-369F-6FE4-9274-2D400306DC4B}"/>
          </ac:spMkLst>
        </pc:spChg>
      </pc:sldChg>
      <pc:sldChg chg="addSp delSp modSp add mod ord">
        <pc:chgData name="Vladimir Vojtisek, WOOD &amp; Co." userId="59dc9398-0a10-4ab1-b2cf-9a5c8667265f" providerId="ADAL" clId="{B2CEAA0A-2B87-4837-920B-4638457AF0F0}" dt="2022-09-20T08:44:04.770" v="3625" actId="20577"/>
        <pc:sldMkLst>
          <pc:docMk/>
          <pc:sldMk cId="1694078914" sldId="298"/>
        </pc:sldMkLst>
        <pc:spChg chg="add mod">
          <ac:chgData name="Vladimir Vojtisek, WOOD &amp; Co." userId="59dc9398-0a10-4ab1-b2cf-9a5c8667265f" providerId="ADAL" clId="{B2CEAA0A-2B87-4837-920B-4638457AF0F0}" dt="2022-09-20T08:44:04.770" v="3625" actId="20577"/>
          <ac:spMkLst>
            <pc:docMk/>
            <pc:sldMk cId="1694078914" sldId="298"/>
            <ac:spMk id="2" creationId="{5425555A-CDF8-6692-B630-20F7A9C70CDD}"/>
          </ac:spMkLst>
        </pc:spChg>
        <pc:picChg chg="add mod">
          <ac:chgData name="Vladimir Vojtisek, WOOD &amp; Co." userId="59dc9398-0a10-4ab1-b2cf-9a5c8667265f" providerId="ADAL" clId="{B2CEAA0A-2B87-4837-920B-4638457AF0F0}" dt="2022-09-20T08:43:55.535" v="3624" actId="1076"/>
          <ac:picMkLst>
            <pc:docMk/>
            <pc:sldMk cId="1694078914" sldId="298"/>
            <ac:picMk id="3" creationId="{3EFD6F85-0C83-F734-9A08-9AA652746A54}"/>
          </ac:picMkLst>
        </pc:picChg>
        <pc:picChg chg="del">
          <ac:chgData name="Vladimir Vojtisek, WOOD &amp; Co." userId="59dc9398-0a10-4ab1-b2cf-9a5c8667265f" providerId="ADAL" clId="{B2CEAA0A-2B87-4837-920B-4638457AF0F0}" dt="2022-09-20T07:45:38.755" v="2355" actId="478"/>
          <ac:picMkLst>
            <pc:docMk/>
            <pc:sldMk cId="1694078914" sldId="298"/>
            <ac:picMk id="4" creationId="{6B58C9B4-89E3-5AF3-8939-51BD9D08C576}"/>
          </ac:picMkLst>
        </pc:picChg>
        <pc:picChg chg="add mod">
          <ac:chgData name="Vladimir Vojtisek, WOOD &amp; Co." userId="59dc9398-0a10-4ab1-b2cf-9a5c8667265f" providerId="ADAL" clId="{B2CEAA0A-2B87-4837-920B-4638457AF0F0}" dt="2022-09-20T08:43:55.535" v="3624" actId="1076"/>
          <ac:picMkLst>
            <pc:docMk/>
            <pc:sldMk cId="1694078914" sldId="298"/>
            <ac:picMk id="5" creationId="{7DD9D9A0-FF9F-9901-C8B5-8F9607A7A7BB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07:17.866" v="3174" actId="1076"/>
        <pc:sldMkLst>
          <pc:docMk/>
          <pc:sldMk cId="2990354319" sldId="299"/>
        </pc:sldMkLst>
        <pc:spChg chg="del">
          <ac:chgData name="Vladimir Vojtisek, WOOD &amp; Co." userId="59dc9398-0a10-4ab1-b2cf-9a5c8667265f" providerId="ADAL" clId="{B2CEAA0A-2B87-4837-920B-4638457AF0F0}" dt="2022-09-20T08:02:14.531" v="3093" actId="478"/>
          <ac:spMkLst>
            <pc:docMk/>
            <pc:sldMk cId="2990354319" sldId="299"/>
            <ac:spMk id="2" creationId="{71650068-EB50-A366-4602-C0E94E623934}"/>
          </ac:spMkLst>
        </pc:spChg>
        <pc:spChg chg="add mod">
          <ac:chgData name="Vladimir Vojtisek, WOOD &amp; Co." userId="59dc9398-0a10-4ab1-b2cf-9a5c8667265f" providerId="ADAL" clId="{B2CEAA0A-2B87-4837-920B-4638457AF0F0}" dt="2022-09-20T08:07:17.866" v="3174" actId="1076"/>
          <ac:spMkLst>
            <pc:docMk/>
            <pc:sldMk cId="2990354319" sldId="299"/>
            <ac:spMk id="5" creationId="{6D25C45A-D255-A3F1-BA5C-93C01315DD97}"/>
          </ac:spMkLst>
        </pc:spChg>
        <pc:picChg chg="add mod">
          <ac:chgData name="Vladimir Vojtisek, WOOD &amp; Co." userId="59dc9398-0a10-4ab1-b2cf-9a5c8667265f" providerId="ADAL" clId="{B2CEAA0A-2B87-4837-920B-4638457AF0F0}" dt="2022-09-20T08:07:07.284" v="3171" actId="1076"/>
          <ac:picMkLst>
            <pc:docMk/>
            <pc:sldMk cId="2990354319" sldId="299"/>
            <ac:picMk id="4" creationId="{F6E81CD7-13A1-22B8-F814-B83DA993B548}"/>
          </ac:picMkLst>
        </pc:picChg>
        <pc:picChg chg="add mod">
          <ac:chgData name="Vladimir Vojtisek, WOOD &amp; Co." userId="59dc9398-0a10-4ab1-b2cf-9a5c8667265f" providerId="ADAL" clId="{B2CEAA0A-2B87-4837-920B-4638457AF0F0}" dt="2022-09-20T08:07:11.731" v="3173" actId="1076"/>
          <ac:picMkLst>
            <pc:docMk/>
            <pc:sldMk cId="2990354319" sldId="299"/>
            <ac:picMk id="7" creationId="{3FE119C5-E1A6-6544-BB77-52C24BB0150D}"/>
          </ac:picMkLst>
        </pc:picChg>
      </pc:sldChg>
      <pc:sldChg chg="add">
        <pc:chgData name="Vladimir Vojtisek, WOOD &amp; Co." userId="59dc9398-0a10-4ab1-b2cf-9a5c8667265f" providerId="ADAL" clId="{B2CEAA0A-2B87-4837-920B-4638457AF0F0}" dt="2022-09-20T08:12:10.763" v="3185" actId="2890"/>
        <pc:sldMkLst>
          <pc:docMk/>
          <pc:sldMk cId="1478033352" sldId="300"/>
        </pc:sldMkLst>
      </pc:sldChg>
      <pc:sldChg chg="addSp modSp add del mod ord">
        <pc:chgData name="Vladimir Vojtisek, WOOD &amp; Co." userId="59dc9398-0a10-4ab1-b2cf-9a5c8667265f" providerId="ADAL" clId="{B2CEAA0A-2B87-4837-920B-4638457AF0F0}" dt="2022-09-22T13:40:41.469" v="3711" actId="47"/>
        <pc:sldMkLst>
          <pc:docMk/>
          <pc:sldMk cId="3574025642" sldId="301"/>
        </pc:sldMkLst>
        <pc:picChg chg="add mod">
          <ac:chgData name="Vladimir Vojtisek, WOOD &amp; Co." userId="59dc9398-0a10-4ab1-b2cf-9a5c8667265f" providerId="ADAL" clId="{B2CEAA0A-2B87-4837-920B-4638457AF0F0}" dt="2022-09-20T08:36:34.944" v="3391" actId="1076"/>
          <ac:picMkLst>
            <pc:docMk/>
            <pc:sldMk cId="3574025642" sldId="301"/>
            <ac:picMk id="3" creationId="{7A261F39-60B9-CFA9-0A47-A620B32B5395}"/>
          </ac:picMkLst>
        </pc:picChg>
        <pc:picChg chg="add mod">
          <ac:chgData name="Vladimir Vojtisek, WOOD &amp; Co." userId="59dc9398-0a10-4ab1-b2cf-9a5c8667265f" providerId="ADAL" clId="{B2CEAA0A-2B87-4837-920B-4638457AF0F0}" dt="2022-09-20T08:36:49.092" v="3396" actId="1076"/>
          <ac:picMkLst>
            <pc:docMk/>
            <pc:sldMk cId="3574025642" sldId="301"/>
            <ac:picMk id="5" creationId="{FEEEC360-D91D-A4FB-BD9D-6C7D2CDA8847}"/>
          </ac:picMkLst>
        </pc:picChg>
      </pc:sldChg>
      <pc:sldChg chg="addSp delSp modSp add del mod ord">
        <pc:chgData name="Vladimir Vojtisek, WOOD &amp; Co." userId="59dc9398-0a10-4ab1-b2cf-9a5c8667265f" providerId="ADAL" clId="{B2CEAA0A-2B87-4837-920B-4638457AF0F0}" dt="2022-09-22T13:40:13.465" v="3709" actId="47"/>
        <pc:sldMkLst>
          <pc:docMk/>
          <pc:sldMk cId="693910156" sldId="302"/>
        </pc:sldMkLst>
        <pc:picChg chg="del">
          <ac:chgData name="Vladimir Vojtisek, WOOD &amp; Co." userId="59dc9398-0a10-4ab1-b2cf-9a5c8667265f" providerId="ADAL" clId="{B2CEAA0A-2B87-4837-920B-4638457AF0F0}" dt="2022-09-20T08:20:11.267" v="3353" actId="478"/>
          <ac:picMkLst>
            <pc:docMk/>
            <pc:sldMk cId="693910156" sldId="302"/>
            <ac:picMk id="3" creationId="{7A261F39-60B9-CFA9-0A47-A620B32B5395}"/>
          </ac:picMkLst>
        </pc:picChg>
        <pc:picChg chg="add del mod">
          <ac:chgData name="Vladimir Vojtisek, WOOD &amp; Co." userId="59dc9398-0a10-4ab1-b2cf-9a5c8667265f" providerId="ADAL" clId="{B2CEAA0A-2B87-4837-920B-4638457AF0F0}" dt="2022-09-20T08:35:04.017" v="3386" actId="478"/>
          <ac:picMkLst>
            <pc:docMk/>
            <pc:sldMk cId="693910156" sldId="302"/>
            <ac:picMk id="4" creationId="{37B9871F-4B59-B319-8906-1935DD534447}"/>
          </ac:picMkLst>
        </pc:picChg>
        <pc:picChg chg="add mod">
          <ac:chgData name="Vladimir Vojtisek, WOOD &amp; Co." userId="59dc9398-0a10-4ab1-b2cf-9a5c8667265f" providerId="ADAL" clId="{B2CEAA0A-2B87-4837-920B-4638457AF0F0}" dt="2022-09-20T08:35:13.044" v="3389" actId="1076"/>
          <ac:picMkLst>
            <pc:docMk/>
            <pc:sldMk cId="693910156" sldId="302"/>
            <ac:picMk id="6" creationId="{63227FCE-8167-E2FB-A633-6CEB357BD757}"/>
          </ac:picMkLst>
        </pc:picChg>
      </pc:sldChg>
      <pc:sldChg chg="addSp delSp modSp add mod ord">
        <pc:chgData name="Vladimir Vojtisek, WOOD &amp; Co." userId="59dc9398-0a10-4ab1-b2cf-9a5c8667265f" providerId="ADAL" clId="{B2CEAA0A-2B87-4837-920B-4638457AF0F0}" dt="2022-09-20T08:47:16.881" v="3666" actId="20577"/>
        <pc:sldMkLst>
          <pc:docMk/>
          <pc:sldMk cId="3295172230" sldId="303"/>
        </pc:sldMkLst>
        <pc:spChg chg="mod">
          <ac:chgData name="Vladimir Vojtisek, WOOD &amp; Co." userId="59dc9398-0a10-4ab1-b2cf-9a5c8667265f" providerId="ADAL" clId="{B2CEAA0A-2B87-4837-920B-4638457AF0F0}" dt="2022-09-20T08:47:16.881" v="3666" actId="20577"/>
          <ac:spMkLst>
            <pc:docMk/>
            <pc:sldMk cId="3295172230" sldId="303"/>
            <ac:spMk id="2" creationId="{5584EB08-4B9A-FD7E-F893-F00C85DF7026}"/>
          </ac:spMkLst>
        </pc:spChg>
        <pc:spChg chg="del">
          <ac:chgData name="Vladimir Vojtisek, WOOD &amp; Co." userId="59dc9398-0a10-4ab1-b2cf-9a5c8667265f" providerId="ADAL" clId="{B2CEAA0A-2B87-4837-920B-4638457AF0F0}" dt="2022-09-20T08:34:10.064" v="3385" actId="478"/>
          <ac:spMkLst>
            <pc:docMk/>
            <pc:sldMk cId="3295172230" sldId="303"/>
            <ac:spMk id="3" creationId="{0C99458B-023B-C3D9-3239-DF37ED1F823C}"/>
          </ac:spMkLst>
        </pc:spChg>
        <pc:picChg chg="add mod">
          <ac:chgData name="Vladimir Vojtisek, WOOD &amp; Co." userId="59dc9398-0a10-4ab1-b2cf-9a5c8667265f" providerId="ADAL" clId="{B2CEAA0A-2B87-4837-920B-4638457AF0F0}" dt="2022-09-20T08:47:09.576" v="3649" actId="1076"/>
          <ac:picMkLst>
            <pc:docMk/>
            <pc:sldMk cId="3295172230" sldId="303"/>
            <ac:picMk id="5" creationId="{E62C55C5-DA46-3450-E732-BDD2A90A6B58}"/>
          </ac:picMkLst>
        </pc:picChg>
        <pc:picChg chg="del">
          <ac:chgData name="Vladimir Vojtisek, WOOD &amp; Co." userId="59dc9398-0a10-4ab1-b2cf-9a5c8667265f" providerId="ADAL" clId="{B2CEAA0A-2B87-4837-920B-4638457AF0F0}" dt="2022-09-20T08:34:07.040" v="3384" actId="478"/>
          <ac:picMkLst>
            <pc:docMk/>
            <pc:sldMk cId="3295172230" sldId="303"/>
            <ac:picMk id="7" creationId="{3EFF0114-234D-274A-3A2A-9388B0F34811}"/>
          </ac:picMkLst>
        </pc:picChg>
        <pc:picChg chg="del">
          <ac:chgData name="Vladimir Vojtisek, WOOD &amp; Co." userId="59dc9398-0a10-4ab1-b2cf-9a5c8667265f" providerId="ADAL" clId="{B2CEAA0A-2B87-4837-920B-4638457AF0F0}" dt="2022-09-20T08:34:06.128" v="3383" actId="478"/>
          <ac:picMkLst>
            <pc:docMk/>
            <pc:sldMk cId="3295172230" sldId="303"/>
            <ac:picMk id="1026" creationId="{00338E83-B890-C2A0-0335-D405D0B8A379}"/>
          </ac:picMkLst>
        </pc:picChg>
      </pc:sldChg>
      <pc:sldChg chg="addSp modSp add mod ord">
        <pc:chgData name="Vladimir Vojtisek, WOOD &amp; Co." userId="59dc9398-0a10-4ab1-b2cf-9a5c8667265f" providerId="ADAL" clId="{B2CEAA0A-2B87-4837-920B-4638457AF0F0}" dt="2022-09-20T08:42:47.395" v="3538" actId="1076"/>
        <pc:sldMkLst>
          <pc:docMk/>
          <pc:sldMk cId="3252617989" sldId="304"/>
        </pc:sldMkLst>
        <pc:spChg chg="mod">
          <ac:chgData name="Vladimir Vojtisek, WOOD &amp; Co." userId="59dc9398-0a10-4ab1-b2cf-9a5c8667265f" providerId="ADAL" clId="{B2CEAA0A-2B87-4837-920B-4638457AF0F0}" dt="2022-09-20T08:42:42.062" v="3537" actId="1076"/>
          <ac:spMkLst>
            <pc:docMk/>
            <pc:sldMk cId="3252617989" sldId="304"/>
            <ac:spMk id="3" creationId="{B1CFE2E2-0A64-3837-3BFA-4F3DA18D25AE}"/>
          </ac:spMkLst>
        </pc:spChg>
        <pc:picChg chg="add mod">
          <ac:chgData name="Vladimir Vojtisek, WOOD &amp; Co." userId="59dc9398-0a10-4ab1-b2cf-9a5c8667265f" providerId="ADAL" clId="{B2CEAA0A-2B87-4837-920B-4638457AF0F0}" dt="2022-09-20T08:42:47.395" v="3538" actId="1076"/>
          <ac:picMkLst>
            <pc:docMk/>
            <pc:sldMk cId="3252617989" sldId="304"/>
            <ac:picMk id="4" creationId="{8AB8D1BF-30B9-CFE0-AB64-8EA63E0C8C34}"/>
          </ac:picMkLst>
        </pc:picChg>
      </pc:sldChg>
    </pc:docChg>
  </pc:docChgLst>
  <pc:docChgLst>
    <pc:chgData name="Jan Prazak, WOOD &amp; Co." userId="S::jan.prazak@wood.cz::8b8c0491-a50a-4559-80d5-65168309e440" providerId="AD" clId="Web-{59EDE07F-24BC-4FA2-8493-F779F3206402}"/>
    <pc:docChg chg="modSld">
      <pc:chgData name="Jan Prazak, WOOD &amp; Co." userId="S::jan.prazak@wood.cz::8b8c0491-a50a-4559-80d5-65168309e440" providerId="AD" clId="Web-{59EDE07F-24BC-4FA2-8493-F779F3206402}" dt="2023-09-15T15:38:44.367" v="65" actId="1076"/>
      <pc:docMkLst>
        <pc:docMk/>
      </pc:docMkLst>
      <pc:sldChg chg="addSp delSp modSp mod setBg">
        <pc:chgData name="Jan Prazak, WOOD &amp; Co." userId="S::jan.prazak@wood.cz::8b8c0491-a50a-4559-80d5-65168309e440" providerId="AD" clId="Web-{59EDE07F-24BC-4FA2-8493-F779F3206402}" dt="2023-09-15T15:38:44.367" v="65" actId="1076"/>
        <pc:sldMkLst>
          <pc:docMk/>
          <pc:sldMk cId="2683714613" sldId="283"/>
        </pc:sldMkLst>
        <pc:spChg chg="add del">
          <ac:chgData name="Jan Prazak, WOOD &amp; Co." userId="S::jan.prazak@wood.cz::8b8c0491-a50a-4559-80d5-65168309e440" providerId="AD" clId="Web-{59EDE07F-24BC-4FA2-8493-F779F3206402}" dt="2023-09-15T15:28:58.162" v="39"/>
          <ac:spMkLst>
            <pc:docMk/>
            <pc:sldMk cId="2683714613" sldId="283"/>
            <ac:spMk id="11" creationId="{42A4FC2C-047E-45A5-965D-8E1E3BF09BC6}"/>
          </ac:spMkLst>
        </pc:spChg>
        <pc:spChg chg="add del">
          <ac:chgData name="Jan Prazak, WOOD &amp; Co." userId="S::jan.prazak@wood.cz::8b8c0491-a50a-4559-80d5-65168309e440" providerId="AD" clId="Web-{59EDE07F-24BC-4FA2-8493-F779F3206402}" dt="2023-09-15T15:36:57.536" v="52"/>
          <ac:spMkLst>
            <pc:docMk/>
            <pc:sldMk cId="2683714613" sldId="283"/>
            <ac:spMk id="12" creationId="{42A4FC2C-047E-45A5-965D-8E1E3BF09BC6}"/>
          </ac:spMkLst>
        </pc:spChg>
        <pc:spChg chg="add del">
          <ac:chgData name="Jan Prazak, WOOD &amp; Co." userId="S::jan.prazak@wood.cz::8b8c0491-a50a-4559-80d5-65168309e440" providerId="AD" clId="Web-{59EDE07F-24BC-4FA2-8493-F779F3206402}" dt="2023-09-15T15:29:00.475" v="41"/>
          <ac:spMkLst>
            <pc:docMk/>
            <pc:sldMk cId="2683714613" sldId="283"/>
            <ac:spMk id="13" creationId="{42A4FC2C-047E-45A5-965D-8E1E3BF09BC6}"/>
          </ac:spMkLst>
        </pc:spChg>
        <pc:spChg chg="add del">
          <ac:chgData name="Jan Prazak, WOOD &amp; Co." userId="S::jan.prazak@wood.cz::8b8c0491-a50a-4559-80d5-65168309e440" providerId="AD" clId="Web-{59EDE07F-24BC-4FA2-8493-F779F3206402}" dt="2023-09-15T15:27:42.473" v="32"/>
          <ac:spMkLst>
            <pc:docMk/>
            <pc:sldMk cId="2683714613" sldId="283"/>
            <ac:spMk id="14" creationId="{32BC26D8-82FB-445E-AA49-62A77D7C1EE0}"/>
          </ac:spMkLst>
        </pc:spChg>
        <pc:spChg chg="add del">
          <ac:chgData name="Jan Prazak, WOOD &amp; Co." userId="S::jan.prazak@wood.cz::8b8c0491-a50a-4559-80d5-65168309e440" providerId="AD" clId="Web-{59EDE07F-24BC-4FA2-8493-F779F3206402}" dt="2023-09-15T15:27:42.473" v="32"/>
          <ac:spMkLst>
            <pc:docMk/>
            <pc:sldMk cId="2683714613" sldId="283"/>
            <ac:spMk id="16" creationId="{CB44330D-EA18-4254-AA95-EB49948539B8}"/>
          </ac:spMkLst>
        </pc:spChg>
        <pc:picChg chg="add del mod">
          <ac:chgData name="Jan Prazak, WOOD &amp; Co." userId="S::jan.prazak@wood.cz::8b8c0491-a50a-4559-80d5-65168309e440" providerId="AD" clId="Web-{59EDE07F-24BC-4FA2-8493-F779F3206402}" dt="2023-09-15T15:23:49.529" v="5"/>
          <ac:picMkLst>
            <pc:docMk/>
            <pc:sldMk cId="2683714613" sldId="283"/>
            <ac:picMk id="2" creationId="{7EF76D02-B4DD-7680-5D40-20C3BAD16B97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25:26.860" v="12"/>
          <ac:picMkLst>
            <pc:docMk/>
            <pc:sldMk cId="2683714613" sldId="283"/>
            <ac:picMk id="3" creationId="{382A679E-5EFB-5C27-DC03-50501A0333C7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27:23.691" v="27"/>
          <ac:picMkLst>
            <pc:docMk/>
            <pc:sldMk cId="2683714613" sldId="283"/>
            <ac:picMk id="4" creationId="{E63BB311-5E83-34BB-0412-305EA2D32ED6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28:48.459" v="34"/>
          <ac:picMkLst>
            <pc:docMk/>
            <pc:sldMk cId="2683714613" sldId="283"/>
            <ac:picMk id="5" creationId="{1D9851F8-1E4E-B39B-53FD-9830FB8BE468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36:35.222" v="45"/>
          <ac:picMkLst>
            <pc:docMk/>
            <pc:sldMk cId="2683714613" sldId="283"/>
            <ac:picMk id="6" creationId="{14F3B505-F9F2-BD77-733E-E1DA3FC4D2FB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36:48.863" v="50"/>
          <ac:picMkLst>
            <pc:docMk/>
            <pc:sldMk cId="2683714613" sldId="283"/>
            <ac:picMk id="7" creationId="{D6CB2BEB-FA40-2379-C286-F0490F58E803}"/>
          </ac:picMkLst>
        </pc:picChg>
        <pc:picChg chg="add del mod">
          <ac:chgData name="Jan Prazak, WOOD &amp; Co." userId="S::jan.prazak@wood.cz::8b8c0491-a50a-4559-80d5-65168309e440" providerId="AD" clId="Web-{59EDE07F-24BC-4FA2-8493-F779F3206402}" dt="2023-09-15T15:38:20.272" v="58"/>
          <ac:picMkLst>
            <pc:docMk/>
            <pc:sldMk cId="2683714613" sldId="283"/>
            <ac:picMk id="8" creationId="{9FAB9FA7-816B-B240-0670-27B61EC91186}"/>
          </ac:picMkLst>
        </pc:picChg>
        <pc:picChg chg="ord">
          <ac:chgData name="Jan Prazak, WOOD &amp; Co." userId="S::jan.prazak@wood.cz::8b8c0491-a50a-4559-80d5-65168309e440" providerId="AD" clId="Web-{59EDE07F-24BC-4FA2-8493-F779F3206402}" dt="2023-09-15T15:38:24.178" v="60"/>
          <ac:picMkLst>
            <pc:docMk/>
            <pc:sldMk cId="2683714613" sldId="283"/>
            <ac:picMk id="9" creationId="{884F0186-9E04-692F-5C9B-BE67F04D4EEF}"/>
          </ac:picMkLst>
        </pc:picChg>
        <pc:picChg chg="add mod">
          <ac:chgData name="Jan Prazak, WOOD &amp; Co." userId="S::jan.prazak@wood.cz::8b8c0491-a50a-4559-80d5-65168309e440" providerId="AD" clId="Web-{59EDE07F-24BC-4FA2-8493-F779F3206402}" dt="2023-09-15T15:38:44.367" v="65" actId="1076"/>
          <ac:picMkLst>
            <pc:docMk/>
            <pc:sldMk cId="2683714613" sldId="283"/>
            <ac:picMk id="10" creationId="{6F5A3D24-111B-B826-1437-E5383A08DCCC}"/>
          </ac:picMkLst>
        </pc:picChg>
      </pc:sldChg>
    </pc:docChg>
  </pc:docChgLst>
  <pc:docChgLst>
    <pc:chgData name="Vladimir Vojtisek, WOOD &amp; Co." userId="59dc9398-0a10-4ab1-b2cf-9a5c8667265f" providerId="ADAL" clId="{20D6619F-DB62-4245-95FF-CBD898BF786E}"/>
    <pc:docChg chg="undo custSel addSld delSld modSld sldOrd">
      <pc:chgData name="Vladimir Vojtisek, WOOD &amp; Co." userId="59dc9398-0a10-4ab1-b2cf-9a5c8667265f" providerId="ADAL" clId="{20D6619F-DB62-4245-95FF-CBD898BF786E}" dt="2023-09-19T09:42:15.012" v="1443" actId="20577"/>
      <pc:docMkLst>
        <pc:docMk/>
      </pc:docMkLst>
      <pc:sldChg chg="del">
        <pc:chgData name="Vladimir Vojtisek, WOOD &amp; Co." userId="59dc9398-0a10-4ab1-b2cf-9a5c8667265f" providerId="ADAL" clId="{20D6619F-DB62-4245-95FF-CBD898BF786E}" dt="2023-09-14T11:05:17.806" v="15" actId="47"/>
        <pc:sldMkLst>
          <pc:docMk/>
          <pc:sldMk cId="2891000452" sldId="261"/>
        </pc:sldMkLst>
      </pc:sldChg>
      <pc:sldChg chg="del">
        <pc:chgData name="Vladimir Vojtisek, WOOD &amp; Co." userId="59dc9398-0a10-4ab1-b2cf-9a5c8667265f" providerId="ADAL" clId="{20D6619F-DB62-4245-95FF-CBD898BF786E}" dt="2023-09-14T11:02:43.121" v="8" actId="47"/>
        <pc:sldMkLst>
          <pc:docMk/>
          <pc:sldMk cId="209843390" sldId="263"/>
        </pc:sldMkLst>
      </pc:sldChg>
      <pc:sldChg chg="del">
        <pc:chgData name="Vladimir Vojtisek, WOOD &amp; Co." userId="59dc9398-0a10-4ab1-b2cf-9a5c8667265f" providerId="ADAL" clId="{20D6619F-DB62-4245-95FF-CBD898BF786E}" dt="2023-09-14T11:05:26.747" v="24" actId="47"/>
        <pc:sldMkLst>
          <pc:docMk/>
          <pc:sldMk cId="4144005812" sldId="264"/>
        </pc:sldMkLst>
      </pc:sldChg>
      <pc:sldChg chg="del">
        <pc:chgData name="Vladimir Vojtisek, WOOD &amp; Co." userId="59dc9398-0a10-4ab1-b2cf-9a5c8667265f" providerId="ADAL" clId="{20D6619F-DB62-4245-95FF-CBD898BF786E}" dt="2023-09-14T11:05:20.497" v="17" actId="47"/>
        <pc:sldMkLst>
          <pc:docMk/>
          <pc:sldMk cId="3259814980" sldId="265"/>
        </pc:sldMkLst>
      </pc:sldChg>
      <pc:sldChg chg="del">
        <pc:chgData name="Vladimir Vojtisek, WOOD &amp; Co." userId="59dc9398-0a10-4ab1-b2cf-9a5c8667265f" providerId="ADAL" clId="{20D6619F-DB62-4245-95FF-CBD898BF786E}" dt="2023-09-14T11:02:32.449" v="5" actId="47"/>
        <pc:sldMkLst>
          <pc:docMk/>
          <pc:sldMk cId="652735749" sldId="267"/>
        </pc:sldMkLst>
      </pc:sldChg>
      <pc:sldChg chg="del">
        <pc:chgData name="Vladimir Vojtisek, WOOD &amp; Co." userId="59dc9398-0a10-4ab1-b2cf-9a5c8667265f" providerId="ADAL" clId="{20D6619F-DB62-4245-95FF-CBD898BF786E}" dt="2023-09-14T11:34:56.726" v="292" actId="47"/>
        <pc:sldMkLst>
          <pc:docMk/>
          <pc:sldMk cId="1884726366" sldId="268"/>
        </pc:sldMkLst>
      </pc:sldChg>
      <pc:sldChg chg="addSp delSp modSp mod">
        <pc:chgData name="Vladimir Vojtisek, WOOD &amp; Co." userId="59dc9398-0a10-4ab1-b2cf-9a5c8667265f" providerId="ADAL" clId="{20D6619F-DB62-4245-95FF-CBD898BF786E}" dt="2023-09-19T07:34:23.618" v="1157" actId="478"/>
        <pc:sldMkLst>
          <pc:docMk/>
          <pc:sldMk cId="3777775217" sldId="269"/>
        </pc:sldMkLst>
        <pc:spChg chg="mod">
          <ac:chgData name="Vladimir Vojtisek, WOOD &amp; Co." userId="59dc9398-0a10-4ab1-b2cf-9a5c8667265f" providerId="ADAL" clId="{20D6619F-DB62-4245-95FF-CBD898BF786E}" dt="2023-09-14T11:34:14.323" v="291" actId="20577"/>
          <ac:spMkLst>
            <pc:docMk/>
            <pc:sldMk cId="3777775217" sldId="269"/>
            <ac:spMk id="3" creationId="{B1CFE2E2-0A64-3837-3BFA-4F3DA18D25AE}"/>
          </ac:spMkLst>
        </pc:spChg>
        <pc:picChg chg="add del mod">
          <ac:chgData name="Vladimir Vojtisek, WOOD &amp; Co." userId="59dc9398-0a10-4ab1-b2cf-9a5c8667265f" providerId="ADAL" clId="{20D6619F-DB62-4245-95FF-CBD898BF786E}" dt="2023-09-19T07:34:23.618" v="1157" actId="478"/>
          <ac:picMkLst>
            <pc:docMk/>
            <pc:sldMk cId="3777775217" sldId="269"/>
            <ac:picMk id="4" creationId="{7974DD1A-70E1-2ABD-1A3E-A4B0AB4C1071}"/>
          </ac:picMkLst>
        </pc:picChg>
      </pc:sldChg>
      <pc:sldChg chg="del">
        <pc:chgData name="Vladimir Vojtisek, WOOD &amp; Co." userId="59dc9398-0a10-4ab1-b2cf-9a5c8667265f" providerId="ADAL" clId="{20D6619F-DB62-4245-95FF-CBD898BF786E}" dt="2023-09-14T11:05:03.340" v="13" actId="47"/>
        <pc:sldMkLst>
          <pc:docMk/>
          <pc:sldMk cId="4002356371" sldId="270"/>
        </pc:sldMkLst>
      </pc:sldChg>
      <pc:sldChg chg="del">
        <pc:chgData name="Vladimir Vojtisek, WOOD &amp; Co." userId="59dc9398-0a10-4ab1-b2cf-9a5c8667265f" providerId="ADAL" clId="{20D6619F-DB62-4245-95FF-CBD898BF786E}" dt="2023-09-14T11:05:22.434" v="19" actId="47"/>
        <pc:sldMkLst>
          <pc:docMk/>
          <pc:sldMk cId="999976552" sldId="271"/>
        </pc:sldMkLst>
      </pc:sldChg>
      <pc:sldChg chg="del">
        <pc:chgData name="Vladimir Vojtisek, WOOD &amp; Co." userId="59dc9398-0a10-4ab1-b2cf-9a5c8667265f" providerId="ADAL" clId="{20D6619F-DB62-4245-95FF-CBD898BF786E}" dt="2023-09-14T11:05:19.641" v="16" actId="47"/>
        <pc:sldMkLst>
          <pc:docMk/>
          <pc:sldMk cId="1128504956" sldId="273"/>
        </pc:sldMkLst>
      </pc:sldChg>
      <pc:sldChg chg="del">
        <pc:chgData name="Vladimir Vojtisek, WOOD &amp; Co." userId="59dc9398-0a10-4ab1-b2cf-9a5c8667265f" providerId="ADAL" clId="{20D6619F-DB62-4245-95FF-CBD898BF786E}" dt="2023-09-14T11:02:56.024" v="12" actId="47"/>
        <pc:sldMkLst>
          <pc:docMk/>
          <pc:sldMk cId="720173706" sldId="275"/>
        </pc:sldMkLst>
      </pc:sldChg>
      <pc:sldChg chg="del">
        <pc:chgData name="Vladimir Vojtisek, WOOD &amp; Co." userId="59dc9398-0a10-4ab1-b2cf-9a5c8667265f" providerId="ADAL" clId="{20D6619F-DB62-4245-95FF-CBD898BF786E}" dt="2023-09-14T11:35:00.166" v="293" actId="47"/>
        <pc:sldMkLst>
          <pc:docMk/>
          <pc:sldMk cId="1902069713" sldId="276"/>
        </pc:sldMkLst>
      </pc:sldChg>
      <pc:sldChg chg="del">
        <pc:chgData name="Vladimir Vojtisek, WOOD &amp; Co." userId="59dc9398-0a10-4ab1-b2cf-9a5c8667265f" providerId="ADAL" clId="{20D6619F-DB62-4245-95FF-CBD898BF786E}" dt="2023-09-14T11:02:54.265" v="11" actId="47"/>
        <pc:sldMkLst>
          <pc:docMk/>
          <pc:sldMk cId="668054049" sldId="277"/>
        </pc:sldMkLst>
      </pc:sldChg>
      <pc:sldChg chg="del">
        <pc:chgData name="Vladimir Vojtisek, WOOD &amp; Co." userId="59dc9398-0a10-4ab1-b2cf-9a5c8667265f" providerId="ADAL" clId="{20D6619F-DB62-4245-95FF-CBD898BF786E}" dt="2023-09-14T11:05:24.719" v="22" actId="47"/>
        <pc:sldMkLst>
          <pc:docMk/>
          <pc:sldMk cId="1566953729" sldId="278"/>
        </pc:sldMkLst>
      </pc:sldChg>
      <pc:sldChg chg="modSp mod">
        <pc:chgData name="Vladimir Vojtisek, WOOD &amp; Co." userId="59dc9398-0a10-4ab1-b2cf-9a5c8667265f" providerId="ADAL" clId="{20D6619F-DB62-4245-95FF-CBD898BF786E}" dt="2023-09-19T09:42:15.012" v="1443" actId="20577"/>
        <pc:sldMkLst>
          <pc:docMk/>
          <pc:sldMk cId="70828757" sldId="279"/>
        </pc:sldMkLst>
        <pc:spChg chg="mod">
          <ac:chgData name="Vladimir Vojtisek, WOOD &amp; Co." userId="59dc9398-0a10-4ab1-b2cf-9a5c8667265f" providerId="ADAL" clId="{20D6619F-DB62-4245-95FF-CBD898BF786E}" dt="2023-09-19T09:42:15.012" v="1443" actId="20577"/>
          <ac:spMkLst>
            <pc:docMk/>
            <pc:sldMk cId="70828757" sldId="279"/>
            <ac:spMk id="3" creationId="{0AAE34DE-3E0E-61A2-3AA0-9725C114AAF6}"/>
          </ac:spMkLst>
        </pc:spChg>
      </pc:sldChg>
      <pc:sldChg chg="del">
        <pc:chgData name="Vladimir Vojtisek, WOOD &amp; Co." userId="59dc9398-0a10-4ab1-b2cf-9a5c8667265f" providerId="ADAL" clId="{20D6619F-DB62-4245-95FF-CBD898BF786E}" dt="2023-09-14T11:02:36.574" v="7" actId="47"/>
        <pc:sldMkLst>
          <pc:docMk/>
          <pc:sldMk cId="787711467" sldId="281"/>
        </pc:sldMkLst>
      </pc:sldChg>
      <pc:sldChg chg="del">
        <pc:chgData name="Vladimir Vojtisek, WOOD &amp; Co." userId="59dc9398-0a10-4ab1-b2cf-9a5c8667265f" providerId="ADAL" clId="{20D6619F-DB62-4245-95FF-CBD898BF786E}" dt="2023-09-14T11:02:35.246" v="6" actId="47"/>
        <pc:sldMkLst>
          <pc:docMk/>
          <pc:sldMk cId="418942712" sldId="282"/>
        </pc:sldMkLst>
      </pc:sldChg>
      <pc:sldChg chg="delSp add del mod ord">
        <pc:chgData name="Vladimir Vojtisek, WOOD &amp; Co." userId="59dc9398-0a10-4ab1-b2cf-9a5c8667265f" providerId="ADAL" clId="{20D6619F-DB62-4245-95FF-CBD898BF786E}" dt="2023-09-14T11:36:54.173" v="336"/>
        <pc:sldMkLst>
          <pc:docMk/>
          <pc:sldMk cId="2683714613" sldId="283"/>
        </pc:sldMkLst>
        <pc:picChg chg="del">
          <ac:chgData name="Vladimir Vojtisek, WOOD &amp; Co." userId="59dc9398-0a10-4ab1-b2cf-9a5c8667265f" providerId="ADAL" clId="{20D6619F-DB62-4245-95FF-CBD898BF786E}" dt="2023-09-14T11:36:41.720" v="332" actId="478"/>
          <ac:picMkLst>
            <pc:docMk/>
            <pc:sldMk cId="2683714613" sldId="283"/>
            <ac:picMk id="7" creationId="{9303BB3B-4BB3-2843-F63F-07C86EFBDC6E}"/>
          </ac:picMkLst>
        </pc:picChg>
      </pc:sldChg>
      <pc:sldChg chg="del">
        <pc:chgData name="Vladimir Vojtisek, WOOD &amp; Co." userId="59dc9398-0a10-4ab1-b2cf-9a5c8667265f" providerId="ADAL" clId="{20D6619F-DB62-4245-95FF-CBD898BF786E}" dt="2023-09-14T11:05:23.583" v="21" actId="47"/>
        <pc:sldMkLst>
          <pc:docMk/>
          <pc:sldMk cId="605268413" sldId="284"/>
        </pc:sldMkLst>
      </pc:sldChg>
      <pc:sldChg chg="del">
        <pc:chgData name="Vladimir Vojtisek, WOOD &amp; Co." userId="59dc9398-0a10-4ab1-b2cf-9a5c8667265f" providerId="ADAL" clId="{20D6619F-DB62-4245-95FF-CBD898BF786E}" dt="2023-09-14T11:05:22.912" v="20" actId="47"/>
        <pc:sldMkLst>
          <pc:docMk/>
          <pc:sldMk cId="832706323" sldId="286"/>
        </pc:sldMkLst>
      </pc:sldChg>
      <pc:sldChg chg="addSp delSp modSp mod">
        <pc:chgData name="Vladimir Vojtisek, WOOD &amp; Co." userId="59dc9398-0a10-4ab1-b2cf-9a5c8667265f" providerId="ADAL" clId="{20D6619F-DB62-4245-95FF-CBD898BF786E}" dt="2023-09-19T08:07:48.300" v="1301" actId="1076"/>
        <pc:sldMkLst>
          <pc:docMk/>
          <pc:sldMk cId="470036" sldId="287"/>
        </pc:sldMkLst>
        <pc:spChg chg="add mod">
          <ac:chgData name="Vladimir Vojtisek, WOOD &amp; Co." userId="59dc9398-0a10-4ab1-b2cf-9a5c8667265f" providerId="ADAL" clId="{20D6619F-DB62-4245-95FF-CBD898BF786E}" dt="2023-09-19T08:07:23.528" v="1297" actId="1035"/>
          <ac:spMkLst>
            <pc:docMk/>
            <pc:sldMk cId="470036" sldId="287"/>
            <ac:spMk id="4" creationId="{CBD5514D-F3B5-ECA9-163C-7062E7C46F97}"/>
          </ac:spMkLst>
        </pc:spChg>
        <pc:picChg chg="add del mod">
          <ac:chgData name="Vladimir Vojtisek, WOOD &amp; Co." userId="59dc9398-0a10-4ab1-b2cf-9a5c8667265f" providerId="ADAL" clId="{20D6619F-DB62-4245-95FF-CBD898BF786E}" dt="2023-09-19T08:06:50.276" v="1291" actId="478"/>
          <ac:picMkLst>
            <pc:docMk/>
            <pc:sldMk cId="470036" sldId="287"/>
            <ac:picMk id="3" creationId="{EE42A6E0-0DE2-4805-52E9-7F805DBDD750}"/>
          </ac:picMkLst>
        </pc:picChg>
        <pc:picChg chg="add mod">
          <ac:chgData name="Vladimir Vojtisek, WOOD &amp; Co." userId="59dc9398-0a10-4ab1-b2cf-9a5c8667265f" providerId="ADAL" clId="{20D6619F-DB62-4245-95FF-CBD898BF786E}" dt="2023-09-19T08:07:48.300" v="1301" actId="1076"/>
          <ac:picMkLst>
            <pc:docMk/>
            <pc:sldMk cId="470036" sldId="287"/>
            <ac:picMk id="7" creationId="{86EA2007-1B54-616A-6A6E-2C303D6B5183}"/>
          </ac:picMkLst>
        </pc:picChg>
        <pc:picChg chg="ord">
          <ac:chgData name="Vladimir Vojtisek, WOOD &amp; Co." userId="59dc9398-0a10-4ab1-b2cf-9a5c8667265f" providerId="ADAL" clId="{20D6619F-DB62-4245-95FF-CBD898BF786E}" dt="2023-09-19T08:07:21.374" v="1294" actId="166"/>
          <ac:picMkLst>
            <pc:docMk/>
            <pc:sldMk cId="470036" sldId="287"/>
            <ac:picMk id="9" creationId="{884F0186-9E04-692F-5C9B-BE67F04D4EEF}"/>
          </ac:picMkLst>
        </pc:picChg>
      </pc:sldChg>
      <pc:sldChg chg="add del">
        <pc:chgData name="Vladimir Vojtisek, WOOD &amp; Co." userId="59dc9398-0a10-4ab1-b2cf-9a5c8667265f" providerId="ADAL" clId="{20D6619F-DB62-4245-95FF-CBD898BF786E}" dt="2023-09-14T11:07:06.375" v="33" actId="47"/>
        <pc:sldMkLst>
          <pc:docMk/>
          <pc:sldMk cId="2153184077" sldId="290"/>
        </pc:sldMkLst>
      </pc:sldChg>
      <pc:sldChg chg="del ord">
        <pc:chgData name="Vladimir Vojtisek, WOOD &amp; Co." userId="59dc9398-0a10-4ab1-b2cf-9a5c8667265f" providerId="ADAL" clId="{20D6619F-DB62-4245-95FF-CBD898BF786E}" dt="2023-09-14T11:09:53.632" v="39" actId="47"/>
        <pc:sldMkLst>
          <pc:docMk/>
          <pc:sldMk cId="3413606120" sldId="291"/>
        </pc:sldMkLst>
      </pc:sldChg>
      <pc:sldChg chg="add del ord">
        <pc:chgData name="Vladimir Vojtisek, WOOD &amp; Co." userId="59dc9398-0a10-4ab1-b2cf-9a5c8667265f" providerId="ADAL" clId="{20D6619F-DB62-4245-95FF-CBD898BF786E}" dt="2023-09-14T11:33:46.975" v="289" actId="47"/>
        <pc:sldMkLst>
          <pc:docMk/>
          <pc:sldMk cId="1116087398" sldId="293"/>
        </pc:sldMkLst>
      </pc:sldChg>
      <pc:sldChg chg="del">
        <pc:chgData name="Vladimir Vojtisek, WOOD &amp; Co." userId="59dc9398-0a10-4ab1-b2cf-9a5c8667265f" providerId="ADAL" clId="{20D6619F-DB62-4245-95FF-CBD898BF786E}" dt="2023-09-14T11:05:21.355" v="18" actId="47"/>
        <pc:sldMkLst>
          <pc:docMk/>
          <pc:sldMk cId="3855350649" sldId="294"/>
        </pc:sldMkLst>
      </pc:sldChg>
      <pc:sldChg chg="addSp modSp mod">
        <pc:chgData name="Vladimir Vojtisek, WOOD &amp; Co." userId="59dc9398-0a10-4ab1-b2cf-9a5c8667265f" providerId="ADAL" clId="{20D6619F-DB62-4245-95FF-CBD898BF786E}" dt="2023-09-14T11:11:36.977" v="42" actId="207"/>
        <pc:sldMkLst>
          <pc:docMk/>
          <pc:sldMk cId="580253443" sldId="295"/>
        </pc:sldMkLst>
        <pc:spChg chg="add mod">
          <ac:chgData name="Vladimir Vojtisek, WOOD &amp; Co." userId="59dc9398-0a10-4ab1-b2cf-9a5c8667265f" providerId="ADAL" clId="{20D6619F-DB62-4245-95FF-CBD898BF786E}" dt="2023-09-14T11:11:36.977" v="42" actId="207"/>
          <ac:spMkLst>
            <pc:docMk/>
            <pc:sldMk cId="580253443" sldId="295"/>
            <ac:spMk id="2" creationId="{47B14084-3543-F6CB-E906-6344485667AA}"/>
          </ac:spMkLst>
        </pc:spChg>
      </pc:sldChg>
      <pc:sldChg chg="add del">
        <pc:chgData name="Vladimir Vojtisek, WOOD &amp; Co." userId="59dc9398-0a10-4ab1-b2cf-9a5c8667265f" providerId="ADAL" clId="{20D6619F-DB62-4245-95FF-CBD898BF786E}" dt="2023-09-14T11:07:07.101" v="34" actId="47"/>
        <pc:sldMkLst>
          <pc:docMk/>
          <pc:sldMk cId="716797429" sldId="296"/>
        </pc:sldMkLst>
      </pc:sldChg>
      <pc:sldChg chg="add del">
        <pc:chgData name="Vladimir Vojtisek, WOOD &amp; Co." userId="59dc9398-0a10-4ab1-b2cf-9a5c8667265f" providerId="ADAL" clId="{20D6619F-DB62-4245-95FF-CBD898BF786E}" dt="2023-09-14T11:07:09.506" v="36" actId="47"/>
        <pc:sldMkLst>
          <pc:docMk/>
          <pc:sldMk cId="1694078914" sldId="298"/>
        </pc:sldMkLst>
      </pc:sldChg>
      <pc:sldChg chg="del">
        <pc:chgData name="Vladimir Vojtisek, WOOD &amp; Co." userId="59dc9398-0a10-4ab1-b2cf-9a5c8667265f" providerId="ADAL" clId="{20D6619F-DB62-4245-95FF-CBD898BF786E}" dt="2023-09-14T11:05:25.451" v="23" actId="47"/>
        <pc:sldMkLst>
          <pc:docMk/>
          <pc:sldMk cId="2990354319" sldId="299"/>
        </pc:sldMkLst>
      </pc:sldChg>
      <pc:sldChg chg="addSp delSp modSp add mod ord">
        <pc:chgData name="Vladimir Vojtisek, WOOD &amp; Co." userId="59dc9398-0a10-4ab1-b2cf-9a5c8667265f" providerId="ADAL" clId="{20D6619F-DB62-4245-95FF-CBD898BF786E}" dt="2023-09-14T11:38:43.734" v="351"/>
        <pc:sldMkLst>
          <pc:docMk/>
          <pc:sldMk cId="2504987895" sldId="301"/>
        </pc:sldMkLst>
        <pc:spChg chg="add del mod">
          <ac:chgData name="Vladimir Vojtisek, WOOD &amp; Co." userId="59dc9398-0a10-4ab1-b2cf-9a5c8667265f" providerId="ADAL" clId="{20D6619F-DB62-4245-95FF-CBD898BF786E}" dt="2023-09-14T11:23:30.061" v="123"/>
          <ac:spMkLst>
            <pc:docMk/>
            <pc:sldMk cId="2504987895" sldId="301"/>
            <ac:spMk id="19" creationId="{DAFD1360-377E-1273-2FC1-565B1E934872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0" creationId="{BCF12DAE-6F6E-9573-DDA1-428E02843891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1" creationId="{CA3D08BA-BAEA-C20A-25A8-06BB8DD30DC1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2" creationId="{DCF58959-1830-719C-A281-AB8C3A6FCAAC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3" creationId="{4B8C0BAF-7E59-83B0-039C-4C6EE4A15ECC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6" creationId="{FA5AD1C0-C6C8-8D8E-E82C-B2C82D318BAF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7" creationId="{A75EF9FA-4862-6704-473D-32D4DDF50458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8" creationId="{DE58B6CF-980F-CBFF-6D36-28C9D5177419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29" creationId="{CD6D2CF3-CE67-263F-F3CF-358E2542A1E5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30" creationId="{9F03E6D0-FE52-C3BA-0AAB-5C93FCF39525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31" creationId="{0E7EBC24-4CCF-60B7-9270-75CEC06E7B0B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34" creationId="{F8C407F9-27A8-C945-602E-AC73F2E8E41F}"/>
          </ac:spMkLst>
        </pc:spChg>
        <pc:spChg chg="add mod">
          <ac:chgData name="Vladimir Vojtisek, WOOD &amp; Co." userId="59dc9398-0a10-4ab1-b2cf-9a5c8667265f" providerId="ADAL" clId="{20D6619F-DB62-4245-95FF-CBD898BF786E}" dt="2023-09-14T11:33:05.465" v="288" actId="1076"/>
          <ac:spMkLst>
            <pc:docMk/>
            <pc:sldMk cId="2504987895" sldId="301"/>
            <ac:spMk id="35" creationId="{74173399-B8AF-6BA9-DA7E-C9A344DCE674}"/>
          </ac:spMkLst>
        </pc:spChg>
        <pc:picChg chg="add del mod">
          <ac:chgData name="Vladimir Vojtisek, WOOD &amp; Co." userId="59dc9398-0a10-4ab1-b2cf-9a5c8667265f" providerId="ADAL" clId="{20D6619F-DB62-4245-95FF-CBD898BF786E}" dt="2023-09-14T11:21:50.755" v="85" actId="478"/>
          <ac:picMkLst>
            <pc:docMk/>
            <pc:sldMk cId="2504987895" sldId="301"/>
            <ac:picMk id="3" creationId="{D94BA71B-F8FE-BE7B-7F1F-1463092C6692}"/>
          </ac:picMkLst>
        </pc:picChg>
        <pc:picChg chg="add del mod">
          <ac:chgData name="Vladimir Vojtisek, WOOD &amp; Co." userId="59dc9398-0a10-4ab1-b2cf-9a5c8667265f" providerId="ADAL" clId="{20D6619F-DB62-4245-95FF-CBD898BF786E}" dt="2023-09-14T11:21:48.330" v="84" actId="478"/>
          <ac:picMkLst>
            <pc:docMk/>
            <pc:sldMk cId="2504987895" sldId="301"/>
            <ac:picMk id="5" creationId="{706517F5-0DC9-6A0A-3A02-1F7DC6E52EF2}"/>
          </ac:picMkLst>
        </pc:picChg>
        <pc:picChg chg="add del mod">
          <ac:chgData name="Vladimir Vojtisek, WOOD &amp; Co." userId="59dc9398-0a10-4ab1-b2cf-9a5c8667265f" providerId="ADAL" clId="{20D6619F-DB62-4245-95FF-CBD898BF786E}" dt="2023-09-14T11:22:02.771" v="91" actId="478"/>
          <ac:picMkLst>
            <pc:docMk/>
            <pc:sldMk cId="2504987895" sldId="301"/>
            <ac:picMk id="7" creationId="{1672E232-4139-C15C-4AF2-D4D14B15CDAF}"/>
          </ac:picMkLst>
        </pc:picChg>
        <pc:picChg chg="mod">
          <ac:chgData name="Vladimir Vojtisek, WOOD &amp; Co." userId="59dc9398-0a10-4ab1-b2cf-9a5c8667265f" providerId="ADAL" clId="{20D6619F-DB62-4245-95FF-CBD898BF786E}" dt="2023-09-14T11:26:06.969" v="205" actId="1076"/>
          <ac:picMkLst>
            <pc:docMk/>
            <pc:sldMk cId="2504987895" sldId="301"/>
            <ac:picMk id="9" creationId="{884F0186-9E04-692F-5C9B-BE67F04D4EEF}"/>
          </ac:picMkLst>
        </pc:picChg>
        <pc:picChg chg="add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10" creationId="{AD9B57E6-7329-AED2-3FC3-5D0744AB20F1}"/>
          </ac:picMkLst>
        </pc:picChg>
        <pc:picChg chg="add del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12" creationId="{979625F7-5508-E830-4098-E45A029611F7}"/>
          </ac:picMkLst>
        </pc:picChg>
        <pc:picChg chg="add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14" creationId="{D9D24D2B-A0E7-2E27-DD36-C657F380FCF7}"/>
          </ac:picMkLst>
        </pc:picChg>
        <pc:picChg chg="add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16" creationId="{BE8E7DA6-5179-A400-EFFD-DFEF96F6F405}"/>
          </ac:picMkLst>
        </pc:picChg>
        <pc:picChg chg="add del mod">
          <ac:chgData name="Vladimir Vojtisek, WOOD &amp; Co." userId="59dc9398-0a10-4ab1-b2cf-9a5c8667265f" providerId="ADAL" clId="{20D6619F-DB62-4245-95FF-CBD898BF786E}" dt="2023-09-14T11:22:45.144" v="108" actId="478"/>
          <ac:picMkLst>
            <pc:docMk/>
            <pc:sldMk cId="2504987895" sldId="301"/>
            <ac:picMk id="18" creationId="{92A709DA-E066-3B4C-F5BA-E3D36CB09668}"/>
          </ac:picMkLst>
        </pc:picChg>
        <pc:picChg chg="add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25" creationId="{4FC445FC-6619-D0BA-BFF4-DED7B091C2A7}"/>
          </ac:picMkLst>
        </pc:picChg>
        <pc:picChg chg="add mod">
          <ac:chgData name="Vladimir Vojtisek, WOOD &amp; Co." userId="59dc9398-0a10-4ab1-b2cf-9a5c8667265f" providerId="ADAL" clId="{20D6619F-DB62-4245-95FF-CBD898BF786E}" dt="2023-09-14T11:33:05.465" v="288" actId="1076"/>
          <ac:picMkLst>
            <pc:docMk/>
            <pc:sldMk cId="2504987895" sldId="301"/>
            <ac:picMk id="33" creationId="{8E9050E7-4049-5C16-4ABF-49D5D45958C6}"/>
          </ac:picMkLst>
        </pc:picChg>
        <pc:picChg chg="del">
          <ac:chgData name="Vladimir Vojtisek, WOOD &amp; Co." userId="59dc9398-0a10-4ab1-b2cf-9a5c8667265f" providerId="ADAL" clId="{20D6619F-DB62-4245-95FF-CBD898BF786E}" dt="2023-09-14T11:17:45.834" v="78" actId="478"/>
          <ac:picMkLst>
            <pc:docMk/>
            <pc:sldMk cId="2504987895" sldId="301"/>
            <ac:picMk id="3074" creationId="{D7545860-DCC8-E68D-02E8-D6A8BC69952B}"/>
          </ac:picMkLst>
        </pc:picChg>
      </pc:sldChg>
      <pc:sldChg chg="addSp modSp add mod ord">
        <pc:chgData name="Vladimir Vojtisek, WOOD &amp; Co." userId="59dc9398-0a10-4ab1-b2cf-9a5c8667265f" providerId="ADAL" clId="{20D6619F-DB62-4245-95FF-CBD898BF786E}" dt="2023-09-19T07:30:41.637" v="1154" actId="1076"/>
        <pc:sldMkLst>
          <pc:docMk/>
          <pc:sldMk cId="2156828870" sldId="302"/>
        </pc:sldMkLst>
        <pc:spChg chg="mod">
          <ac:chgData name="Vladimir Vojtisek, WOOD &amp; Co." userId="59dc9398-0a10-4ab1-b2cf-9a5c8667265f" providerId="ADAL" clId="{20D6619F-DB62-4245-95FF-CBD898BF786E}" dt="2023-09-14T11:39:23.901" v="375" actId="20577"/>
          <ac:spMkLst>
            <pc:docMk/>
            <pc:sldMk cId="2156828870" sldId="302"/>
            <ac:spMk id="5" creationId="{44153FB8-8732-2F0B-F647-F08CB0DF9AB7}"/>
          </ac:spMkLst>
        </pc:spChg>
        <pc:picChg chg="add mod ord">
          <ac:chgData name="Vladimir Vojtisek, WOOD &amp; Co." userId="59dc9398-0a10-4ab1-b2cf-9a5c8667265f" providerId="ADAL" clId="{20D6619F-DB62-4245-95FF-CBD898BF786E}" dt="2023-09-19T07:30:41.637" v="1154" actId="1076"/>
          <ac:picMkLst>
            <pc:docMk/>
            <pc:sldMk cId="2156828870" sldId="302"/>
            <ac:picMk id="3" creationId="{6ECA8E80-FED0-92D6-D189-640EFFEEAC16}"/>
          </ac:picMkLst>
        </pc:picChg>
        <pc:picChg chg="ord">
          <ac:chgData name="Vladimir Vojtisek, WOOD &amp; Co." userId="59dc9398-0a10-4ab1-b2cf-9a5c8667265f" providerId="ADAL" clId="{20D6619F-DB62-4245-95FF-CBD898BF786E}" dt="2023-09-19T07:30:04.931" v="1149" actId="166"/>
          <ac:picMkLst>
            <pc:docMk/>
            <pc:sldMk cId="2156828870" sldId="302"/>
            <ac:picMk id="9" creationId="{884F0186-9E04-692F-5C9B-BE67F04D4EEF}"/>
          </ac:picMkLst>
        </pc:picChg>
      </pc:sldChg>
      <pc:sldChg chg="addSp delSp modSp add mod ord modAnim">
        <pc:chgData name="Vladimir Vojtisek, WOOD &amp; Co." userId="59dc9398-0a10-4ab1-b2cf-9a5c8667265f" providerId="ADAL" clId="{20D6619F-DB62-4245-95FF-CBD898BF786E}" dt="2023-09-19T09:39:17.861" v="1439" actId="1076"/>
        <pc:sldMkLst>
          <pc:docMk/>
          <pc:sldMk cId="2687559676" sldId="303"/>
        </pc:sldMkLst>
        <pc:spChg chg="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2" creationId="{47B14084-3543-F6CB-E906-6344485667AA}"/>
          </ac:spMkLst>
        </pc:spChg>
        <pc:spChg chg="del">
          <ac:chgData name="Vladimir Vojtisek, WOOD &amp; Co." userId="59dc9398-0a10-4ab1-b2cf-9a5c8667265f" providerId="ADAL" clId="{20D6619F-DB62-4245-95FF-CBD898BF786E}" dt="2023-09-14T11:35:46.824" v="330" actId="478"/>
          <ac:spMkLst>
            <pc:docMk/>
            <pc:sldMk cId="2687559676" sldId="303"/>
            <ac:spMk id="4" creationId="{AE4661E9-A71A-C4EA-006F-465222AE8E5B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5" creationId="{E802C3EC-EC40-3B94-24BD-5216B5A90B1A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6" creationId="{66C7B955-F472-CFEB-36A8-C0CE2C9E2CBC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7" creationId="{A1BEECB4-F4C8-EC1E-C29A-A7C3B3D572C6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8" creationId="{66392D9F-CE50-D74E-F894-8729B33ABA33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10" creationId="{49FF52B1-7BC5-3F9A-325B-366D707C8B24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11" creationId="{901C01BF-2E9F-5613-9641-427F56A612FE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12" creationId="{2ABC9DC5-DFBA-9FE2-24C8-8F78A02F116F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13" creationId="{06DE8DBA-992D-369E-25C6-86C508C3D807}"/>
          </ac:spMkLst>
        </pc:spChg>
        <pc:spChg chg="mod">
          <ac:chgData name="Vladimir Vojtisek, WOOD &amp; Co." userId="59dc9398-0a10-4ab1-b2cf-9a5c8667265f" providerId="ADAL" clId="{20D6619F-DB62-4245-95FF-CBD898BF786E}" dt="2023-09-18T07:35:29.207" v="673"/>
          <ac:spMkLst>
            <pc:docMk/>
            <pc:sldMk cId="2687559676" sldId="303"/>
            <ac:spMk id="14" creationId="{92D305D5-E6D4-BC70-6FB4-33F79C9BFB93}"/>
          </ac:spMkLst>
        </pc:spChg>
        <pc:spChg chg="mod">
          <ac:chgData name="Vladimir Vojtisek, WOOD &amp; Co." userId="59dc9398-0a10-4ab1-b2cf-9a5c8667265f" providerId="ADAL" clId="{20D6619F-DB62-4245-95FF-CBD898BF786E}" dt="2023-09-18T07:35:35.415" v="675"/>
          <ac:spMkLst>
            <pc:docMk/>
            <pc:sldMk cId="2687559676" sldId="303"/>
            <ac:spMk id="17" creationId="{8BFE8EFE-6D87-4EAE-2F61-C0C3D060B33A}"/>
          </ac:spMkLst>
        </pc:spChg>
        <pc:spChg chg="mod">
          <ac:chgData name="Vladimir Vojtisek, WOOD &amp; Co." userId="59dc9398-0a10-4ab1-b2cf-9a5c8667265f" providerId="ADAL" clId="{20D6619F-DB62-4245-95FF-CBD898BF786E}" dt="2023-09-18T07:35:35.415" v="675"/>
          <ac:spMkLst>
            <pc:docMk/>
            <pc:sldMk cId="2687559676" sldId="303"/>
            <ac:spMk id="18" creationId="{CB215905-A41F-4241-9180-2681361D91D3}"/>
          </ac:spMkLst>
        </pc:spChg>
        <pc:spChg chg="mod">
          <ac:chgData name="Vladimir Vojtisek, WOOD &amp; Co." userId="59dc9398-0a10-4ab1-b2cf-9a5c8667265f" providerId="ADAL" clId="{20D6619F-DB62-4245-95FF-CBD898BF786E}" dt="2023-09-18T07:35:35.415" v="675"/>
          <ac:spMkLst>
            <pc:docMk/>
            <pc:sldMk cId="2687559676" sldId="303"/>
            <ac:spMk id="19" creationId="{4DB2D698-D894-34F1-9802-D2D99C732140}"/>
          </ac:spMkLst>
        </pc:spChg>
        <pc:spChg chg="mod">
          <ac:chgData name="Vladimir Vojtisek, WOOD &amp; Co." userId="59dc9398-0a10-4ab1-b2cf-9a5c8667265f" providerId="ADAL" clId="{20D6619F-DB62-4245-95FF-CBD898BF786E}" dt="2023-09-18T07:35:35.415" v="675"/>
          <ac:spMkLst>
            <pc:docMk/>
            <pc:sldMk cId="2687559676" sldId="303"/>
            <ac:spMk id="20" creationId="{5D29DF45-C290-6FAC-63A9-1ABE0A54EE48}"/>
          </ac:spMkLst>
        </pc:spChg>
        <pc:spChg chg="mod">
          <ac:chgData name="Vladimir Vojtisek, WOOD &amp; Co." userId="59dc9398-0a10-4ab1-b2cf-9a5c8667265f" providerId="ADAL" clId="{20D6619F-DB62-4245-95FF-CBD898BF786E}" dt="2023-09-18T07:36:37.892" v="720" actId="14100"/>
          <ac:spMkLst>
            <pc:docMk/>
            <pc:sldMk cId="2687559676" sldId="303"/>
            <ac:spMk id="21" creationId="{443A99A7-BF07-B0BD-996E-CB5946A5EC37}"/>
          </ac:spMkLst>
        </pc:spChg>
        <pc:spChg chg="mod">
          <ac:chgData name="Vladimir Vojtisek, WOOD &amp; Co." userId="59dc9398-0a10-4ab1-b2cf-9a5c8667265f" providerId="ADAL" clId="{20D6619F-DB62-4245-95FF-CBD898BF786E}" dt="2023-09-18T07:35:52.311" v="684" actId="20577"/>
          <ac:spMkLst>
            <pc:docMk/>
            <pc:sldMk cId="2687559676" sldId="303"/>
            <ac:spMk id="22" creationId="{26B11FEC-9696-121E-BB34-C1C5ADA8C5CD}"/>
          </ac:spMkLst>
        </pc:spChg>
        <pc:spChg chg="mod">
          <ac:chgData name="Vladimir Vojtisek, WOOD &amp; Co." userId="59dc9398-0a10-4ab1-b2cf-9a5c8667265f" providerId="ADAL" clId="{20D6619F-DB62-4245-95FF-CBD898BF786E}" dt="2023-09-18T07:36:22.252" v="699" actId="1076"/>
          <ac:spMkLst>
            <pc:docMk/>
            <pc:sldMk cId="2687559676" sldId="303"/>
            <ac:spMk id="23" creationId="{26F2B6D5-6C20-6006-B47B-E9F179AC5529}"/>
          </ac:spMkLst>
        </pc:spChg>
        <pc:spChg chg="mod">
          <ac:chgData name="Vladimir Vojtisek, WOOD &amp; Co." userId="59dc9398-0a10-4ab1-b2cf-9a5c8667265f" providerId="ADAL" clId="{20D6619F-DB62-4245-95FF-CBD898BF786E}" dt="2023-09-18T07:39:34.498" v="731" actId="20577"/>
          <ac:spMkLst>
            <pc:docMk/>
            <pc:sldMk cId="2687559676" sldId="303"/>
            <ac:spMk id="24" creationId="{1E110A11-88AA-0A7C-539C-D5FF156D35BA}"/>
          </ac:spMkLst>
        </pc:spChg>
        <pc:spChg chg="mod">
          <ac:chgData name="Vladimir Vojtisek, WOOD &amp; Co." userId="59dc9398-0a10-4ab1-b2cf-9a5c8667265f" providerId="ADAL" clId="{20D6619F-DB62-4245-95FF-CBD898BF786E}" dt="2023-09-18T07:38:46.425" v="725" actId="20577"/>
          <ac:spMkLst>
            <pc:docMk/>
            <pc:sldMk cId="2687559676" sldId="303"/>
            <ac:spMk id="25" creationId="{B038BC6E-F17B-4D3C-E024-82B764D30FB4}"/>
          </ac:spMkLst>
        </pc:spChg>
        <pc:spChg chg="add del mod">
          <ac:chgData name="Vladimir Vojtisek, WOOD &amp; Co." userId="59dc9398-0a10-4ab1-b2cf-9a5c8667265f" providerId="ADAL" clId="{20D6619F-DB62-4245-95FF-CBD898BF786E}" dt="2023-09-18T07:44:53.872" v="779" actId="478"/>
          <ac:spMkLst>
            <pc:docMk/>
            <pc:sldMk cId="2687559676" sldId="303"/>
            <ac:spMk id="26" creationId="{02C8F65D-D221-C69B-88FF-B619635B5D90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51.520" v="1181" actId="478"/>
          <ac:spMkLst>
            <pc:docMk/>
            <pc:sldMk cId="2687559676" sldId="303"/>
            <ac:spMk id="27" creationId="{7B8ED03F-0E35-7983-671D-D6D727FB2C96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05.044" v="783"/>
          <ac:spMkLst>
            <pc:docMk/>
            <pc:sldMk cId="2687559676" sldId="303"/>
            <ac:spMk id="28" creationId="{7C2451CD-0654-2137-5C58-4797A14B2235}"/>
          </ac:spMkLst>
        </pc:spChg>
        <pc:spChg chg="add del mod">
          <ac:chgData name="Vladimir Vojtisek, WOOD &amp; Co." userId="59dc9398-0a10-4ab1-b2cf-9a5c8667265f" providerId="ADAL" clId="{20D6619F-DB62-4245-95FF-CBD898BF786E}" dt="2023-09-18T07:46:07.803" v="792" actId="478"/>
          <ac:spMkLst>
            <pc:docMk/>
            <pc:sldMk cId="2687559676" sldId="303"/>
            <ac:spMk id="29" creationId="{06A4261F-95D4-E665-5266-320E352639E1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30" creationId="{B3999B53-A228-B7E7-342B-A66EFED60487}"/>
          </ac:spMkLst>
        </pc:spChg>
        <pc:spChg chg="mod">
          <ac:chgData name="Vladimir Vojtisek, WOOD &amp; Co." userId="59dc9398-0a10-4ab1-b2cf-9a5c8667265f" providerId="ADAL" clId="{20D6619F-DB62-4245-95FF-CBD898BF786E}" dt="2023-09-18T07:45:49.378" v="786"/>
          <ac:spMkLst>
            <pc:docMk/>
            <pc:sldMk cId="2687559676" sldId="303"/>
            <ac:spMk id="33" creationId="{E195AB71-A69D-119F-7AFA-CD9DC8A06F62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34" creationId="{C5E7DFAF-190C-8756-AC01-EE78517D68DF}"/>
          </ac:spMkLst>
        </pc:spChg>
        <pc:spChg chg="mod">
          <ac:chgData name="Vladimir Vojtisek, WOOD &amp; Co." userId="59dc9398-0a10-4ab1-b2cf-9a5c8667265f" providerId="ADAL" clId="{20D6619F-DB62-4245-95FF-CBD898BF786E}" dt="2023-09-18T07:45:49.378" v="786"/>
          <ac:spMkLst>
            <pc:docMk/>
            <pc:sldMk cId="2687559676" sldId="303"/>
            <ac:spMk id="36" creationId="{F17C030B-83CF-29E8-E6CD-DD455ACFB1AA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38" creationId="{9DC2B158-2B74-EA0D-258E-CF91EE8C8C1C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39" creationId="{D1F0243C-94BB-B07C-914F-5B3469546519}"/>
          </ac:spMkLst>
        </pc:spChg>
        <pc:spChg chg="mod">
          <ac:chgData name="Vladimir Vojtisek, WOOD &amp; Co." userId="59dc9398-0a10-4ab1-b2cf-9a5c8667265f" providerId="ADAL" clId="{20D6619F-DB62-4245-95FF-CBD898BF786E}" dt="2023-09-18T07:45:49.378" v="786"/>
          <ac:spMkLst>
            <pc:docMk/>
            <pc:sldMk cId="2687559676" sldId="303"/>
            <ac:spMk id="41" creationId="{4348A8A2-3E1B-C281-FED7-DC5DE942A311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3" creationId="{18A7A99A-1986-1609-109B-8A9EF7CA7F18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4" creationId="{B80012DA-FF7C-0992-8245-3F24C94DD2AA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5" creationId="{1D673412-4CED-856A-BF2B-147402528673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6" creationId="{885CAC2A-7228-DA17-0E0B-446C0DF7ABF2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7" creationId="{4EFCAABE-CBAA-4FC6-AE1B-3585EE8EAEA8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48" creationId="{0882F31A-CB8F-2862-BBDA-C006C21090C7}"/>
          </ac:spMkLst>
        </pc:spChg>
        <pc:spChg chg="mod">
          <ac:chgData name="Vladimir Vojtisek, WOOD &amp; Co." userId="59dc9398-0a10-4ab1-b2cf-9a5c8667265f" providerId="ADAL" clId="{20D6619F-DB62-4245-95FF-CBD898BF786E}" dt="2023-09-18T07:45:49.378" v="786"/>
          <ac:spMkLst>
            <pc:docMk/>
            <pc:sldMk cId="2687559676" sldId="303"/>
            <ac:spMk id="51" creationId="{87DDCDD5-A9E1-484D-D106-6AA2E5E0FF58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52" creationId="{4BE416C9-9582-1C85-B6A6-F23B3B274747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53" creationId="{62044C57-C6C5-E77A-5817-05C8492C58DA}"/>
          </ac:spMkLst>
        </pc:spChg>
        <pc:spChg chg="add del mod">
          <ac:chgData name="Vladimir Vojtisek, WOOD &amp; Co." userId="59dc9398-0a10-4ab1-b2cf-9a5c8667265f" providerId="ADAL" clId="{20D6619F-DB62-4245-95FF-CBD898BF786E}" dt="2023-09-18T07:45:55.719" v="789"/>
          <ac:spMkLst>
            <pc:docMk/>
            <pc:sldMk cId="2687559676" sldId="303"/>
            <ac:spMk id="54" creationId="{9B8CC659-6D29-C0A6-E07D-8A921FB5D472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56" creationId="{4B4709E0-D036-AE34-5FD3-D1728D0FCF64}"/>
          </ac:spMkLst>
        </pc:spChg>
        <pc:spChg chg="mod">
          <ac:chgData name="Vladimir Vojtisek, WOOD &amp; Co." userId="59dc9398-0a10-4ab1-b2cf-9a5c8667265f" providerId="ADAL" clId="{20D6619F-DB62-4245-95FF-CBD898BF786E}" dt="2023-09-18T07:45:55.766" v="790"/>
          <ac:spMkLst>
            <pc:docMk/>
            <pc:sldMk cId="2687559676" sldId="303"/>
            <ac:spMk id="59" creationId="{C931B036-4BA8-13A9-B9D5-69EB0BC15E2D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60" creationId="{2306460C-E8F9-0617-8A62-4A68A7980319}"/>
          </ac:spMkLst>
        </pc:spChg>
        <pc:spChg chg="mod">
          <ac:chgData name="Vladimir Vojtisek, WOOD &amp; Co." userId="59dc9398-0a10-4ab1-b2cf-9a5c8667265f" providerId="ADAL" clId="{20D6619F-DB62-4245-95FF-CBD898BF786E}" dt="2023-09-18T07:45:55.766" v="790"/>
          <ac:spMkLst>
            <pc:docMk/>
            <pc:sldMk cId="2687559676" sldId="303"/>
            <ac:spMk id="62" creationId="{2ACFA3C6-EDA7-B70D-CC02-F0199643BD05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64" creationId="{D1878AC3-F7FB-3A75-602F-DBAA788554C5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65" creationId="{FAFAD1EE-5FF1-99C8-CF87-E073FFD889FA}"/>
          </ac:spMkLst>
        </pc:spChg>
        <pc:spChg chg="mod">
          <ac:chgData name="Vladimir Vojtisek, WOOD &amp; Co." userId="59dc9398-0a10-4ab1-b2cf-9a5c8667265f" providerId="ADAL" clId="{20D6619F-DB62-4245-95FF-CBD898BF786E}" dt="2023-09-18T07:45:55.766" v="790"/>
          <ac:spMkLst>
            <pc:docMk/>
            <pc:sldMk cId="2687559676" sldId="303"/>
            <ac:spMk id="67" creationId="{B088F15F-6558-5AA3-698E-1C459086265E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69" creationId="{433E1DC3-802D-C516-B1FF-01A0457B494A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0" creationId="{7CABDB72-122B-4EBA-8A0F-958403C1A0DE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1" creationId="{D842FB08-EDD8-EE81-6E44-CACC9E1A80A5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2" creationId="{8E672C83-813B-D90C-CEB6-F7A17CDC920A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3" creationId="{0F88BB7D-C962-4122-9E6C-5BAEB5D753E8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4" creationId="{78038F26-AD3D-1352-025D-17DA725ECAD8}"/>
          </ac:spMkLst>
        </pc:spChg>
        <pc:spChg chg="mod">
          <ac:chgData name="Vladimir Vojtisek, WOOD &amp; Co." userId="59dc9398-0a10-4ab1-b2cf-9a5c8667265f" providerId="ADAL" clId="{20D6619F-DB62-4245-95FF-CBD898BF786E}" dt="2023-09-18T07:45:55.766" v="790"/>
          <ac:spMkLst>
            <pc:docMk/>
            <pc:sldMk cId="2687559676" sldId="303"/>
            <ac:spMk id="77" creationId="{4FE4D7A5-ABA0-69A6-268E-57E7410C3A3F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8" creationId="{67C195E4-2AF5-22C5-1E42-47F84DBB2592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79" creationId="{69B7D9BE-3731-D9D5-3F9A-03DEEDBFD679}"/>
          </ac:spMkLst>
        </pc:spChg>
        <pc:spChg chg="add del mod">
          <ac:chgData name="Vladimir Vojtisek, WOOD &amp; Co." userId="59dc9398-0a10-4ab1-b2cf-9a5c8667265f" providerId="ADAL" clId="{20D6619F-DB62-4245-95FF-CBD898BF786E}" dt="2023-09-19T07:42:32.346" v="1180" actId="478"/>
          <ac:spMkLst>
            <pc:docMk/>
            <pc:sldMk cId="2687559676" sldId="303"/>
            <ac:spMk id="80" creationId="{A6E6686D-7325-C782-2F0C-1C57AE7B7EF5}"/>
          </ac:spMkLst>
        </pc:spChg>
        <pc:spChg chg="add del mod">
          <ac:chgData name="Vladimir Vojtisek, WOOD &amp; Co." userId="59dc9398-0a10-4ab1-b2cf-9a5c8667265f" providerId="ADAL" clId="{20D6619F-DB62-4245-95FF-CBD898BF786E}" dt="2023-09-19T09:38:15.489" v="1430" actId="478"/>
          <ac:spMkLst>
            <pc:docMk/>
            <pc:sldMk cId="2687559676" sldId="303"/>
            <ac:spMk id="84" creationId="{72CB3C31-E02A-BFCD-90DB-F56FD12C17E2}"/>
          </ac:spMkLst>
        </pc:spChg>
        <pc:grpChg chg="add del mod">
          <ac:chgData name="Vladimir Vojtisek, WOOD &amp; Co." userId="59dc9398-0a10-4ab1-b2cf-9a5c8667265f" providerId="ADAL" clId="{20D6619F-DB62-4245-95FF-CBD898BF786E}" dt="2023-09-18T07:35:35.384" v="674"/>
          <ac:grpSpMkLst>
            <pc:docMk/>
            <pc:sldMk cId="2687559676" sldId="303"/>
            <ac:grpSpMk id="3" creationId="{29B32B7F-3562-AC95-C844-0946ECC828F5}"/>
          </ac:grpSpMkLst>
        </pc:grpChg>
        <pc:grpChg chg="add del mod">
          <ac:chgData name="Vladimir Vojtisek, WOOD &amp; Co." userId="59dc9398-0a10-4ab1-b2cf-9a5c8667265f" providerId="ADAL" clId="{20D6619F-DB62-4245-95FF-CBD898BF786E}" dt="2023-09-18T07:41:15.898" v="735" actId="478"/>
          <ac:grpSpMkLst>
            <pc:docMk/>
            <pc:sldMk cId="2687559676" sldId="303"/>
            <ac:grpSpMk id="15" creationId="{65CED124-86C5-EBFC-60AC-BC44A6A241D5}"/>
          </ac:grpSpMkLst>
        </pc:grpChg>
        <pc:grpChg chg="add del mod">
          <ac:chgData name="Vladimir Vojtisek, WOOD &amp; Co." userId="59dc9398-0a10-4ab1-b2cf-9a5c8667265f" providerId="ADAL" clId="{20D6619F-DB62-4245-95FF-CBD898BF786E}" dt="2023-09-18T07:45:55.719" v="789"/>
          <ac:grpSpMkLst>
            <pc:docMk/>
            <pc:sldMk cId="2687559676" sldId="303"/>
            <ac:grpSpMk id="31" creationId="{07DA23FD-B3C4-2D81-7D0F-62FB58DBCCEE}"/>
          </ac:grpSpMkLst>
        </pc:grpChg>
        <pc:grpChg chg="add del mod">
          <ac:chgData name="Vladimir Vojtisek, WOOD &amp; Co." userId="59dc9398-0a10-4ab1-b2cf-9a5c8667265f" providerId="ADAL" clId="{20D6619F-DB62-4245-95FF-CBD898BF786E}" dt="2023-09-18T07:45:55.719" v="789"/>
          <ac:grpSpMkLst>
            <pc:docMk/>
            <pc:sldMk cId="2687559676" sldId="303"/>
            <ac:grpSpMk id="35" creationId="{03888498-6CE9-2F47-3437-52903F2EAE94}"/>
          </ac:grpSpMkLst>
        </pc:grpChg>
        <pc:grpChg chg="add del mod">
          <ac:chgData name="Vladimir Vojtisek, WOOD &amp; Co." userId="59dc9398-0a10-4ab1-b2cf-9a5c8667265f" providerId="ADAL" clId="{20D6619F-DB62-4245-95FF-CBD898BF786E}" dt="2023-09-18T07:45:55.719" v="789"/>
          <ac:grpSpMkLst>
            <pc:docMk/>
            <pc:sldMk cId="2687559676" sldId="303"/>
            <ac:grpSpMk id="40" creationId="{3A2DE151-0682-9CA1-AE3D-172F7C3D345A}"/>
          </ac:grpSpMkLst>
        </pc:grpChg>
        <pc:grpChg chg="add del mod">
          <ac:chgData name="Vladimir Vojtisek, WOOD &amp; Co." userId="59dc9398-0a10-4ab1-b2cf-9a5c8667265f" providerId="ADAL" clId="{20D6619F-DB62-4245-95FF-CBD898BF786E}" dt="2023-09-18T07:45:55.719" v="789"/>
          <ac:grpSpMkLst>
            <pc:docMk/>
            <pc:sldMk cId="2687559676" sldId="303"/>
            <ac:grpSpMk id="49" creationId="{283C0448-948A-2F6B-11F5-33220C43434F}"/>
          </ac:grpSpMkLst>
        </pc:grpChg>
        <pc:grpChg chg="add del mod">
          <ac:chgData name="Vladimir Vojtisek, WOOD &amp; Co." userId="59dc9398-0a10-4ab1-b2cf-9a5c8667265f" providerId="ADAL" clId="{20D6619F-DB62-4245-95FF-CBD898BF786E}" dt="2023-09-19T07:42:32.346" v="1180" actId="478"/>
          <ac:grpSpMkLst>
            <pc:docMk/>
            <pc:sldMk cId="2687559676" sldId="303"/>
            <ac:grpSpMk id="57" creationId="{001F448F-32FF-B935-6E00-DFB089E4D811}"/>
          </ac:grpSpMkLst>
        </pc:grpChg>
        <pc:grpChg chg="add del mod">
          <ac:chgData name="Vladimir Vojtisek, WOOD &amp; Co." userId="59dc9398-0a10-4ab1-b2cf-9a5c8667265f" providerId="ADAL" clId="{20D6619F-DB62-4245-95FF-CBD898BF786E}" dt="2023-09-19T07:42:32.346" v="1180" actId="478"/>
          <ac:grpSpMkLst>
            <pc:docMk/>
            <pc:sldMk cId="2687559676" sldId="303"/>
            <ac:grpSpMk id="61" creationId="{57FFBA7F-20D2-FA61-BC3E-807778880A9D}"/>
          </ac:grpSpMkLst>
        </pc:grpChg>
        <pc:grpChg chg="add del mod">
          <ac:chgData name="Vladimir Vojtisek, WOOD &amp; Co." userId="59dc9398-0a10-4ab1-b2cf-9a5c8667265f" providerId="ADAL" clId="{20D6619F-DB62-4245-95FF-CBD898BF786E}" dt="2023-09-19T07:42:32.346" v="1180" actId="478"/>
          <ac:grpSpMkLst>
            <pc:docMk/>
            <pc:sldMk cId="2687559676" sldId="303"/>
            <ac:grpSpMk id="66" creationId="{6C18009E-1434-F9E7-57EF-145857988F62}"/>
          </ac:grpSpMkLst>
        </pc:grpChg>
        <pc:grpChg chg="add del mod">
          <ac:chgData name="Vladimir Vojtisek, WOOD &amp; Co." userId="59dc9398-0a10-4ab1-b2cf-9a5c8667265f" providerId="ADAL" clId="{20D6619F-DB62-4245-95FF-CBD898BF786E}" dt="2023-09-19T07:42:32.346" v="1180" actId="478"/>
          <ac:grpSpMkLst>
            <pc:docMk/>
            <pc:sldMk cId="2687559676" sldId="303"/>
            <ac:grpSpMk id="75" creationId="{C2E12BDF-2F2F-D4D6-EF3A-75E675CCEF81}"/>
          </ac:grpSpMkLst>
        </pc:grpChg>
        <pc:graphicFrameChg chg="mod">
          <ac:chgData name="Vladimir Vojtisek, WOOD &amp; Co." userId="59dc9398-0a10-4ab1-b2cf-9a5c8667265f" providerId="ADAL" clId="{20D6619F-DB62-4245-95FF-CBD898BF786E}" dt="2023-09-18T07:35:29.207" v="673"/>
          <ac:graphicFrameMkLst>
            <pc:docMk/>
            <pc:sldMk cId="2687559676" sldId="303"/>
            <ac:graphicFrameMk id="4" creationId="{1A38E091-7396-0C55-9710-4DDD1B9B3BDF}"/>
          </ac:graphicFrameMkLst>
        </pc:graphicFrameChg>
        <pc:graphicFrameChg chg="mod">
          <ac:chgData name="Vladimir Vojtisek, WOOD &amp; Co." userId="59dc9398-0a10-4ab1-b2cf-9a5c8667265f" providerId="ADAL" clId="{20D6619F-DB62-4245-95FF-CBD898BF786E}" dt="2023-09-18T07:35:35.415" v="675"/>
          <ac:graphicFrameMkLst>
            <pc:docMk/>
            <pc:sldMk cId="2687559676" sldId="303"/>
            <ac:graphicFrameMk id="16" creationId="{4BACA985-5BC1-6AD8-7123-59F1504B9BF3}"/>
          </ac:graphicFrameMkLst>
        </pc:graphicFrameChg>
        <pc:picChg chg="del">
          <ac:chgData name="Vladimir Vojtisek, WOOD &amp; Co." userId="59dc9398-0a10-4ab1-b2cf-9a5c8667265f" providerId="ADAL" clId="{20D6619F-DB62-4245-95FF-CBD898BF786E}" dt="2023-09-14T11:35:42.627" v="329" actId="478"/>
          <ac:picMkLst>
            <pc:docMk/>
            <pc:sldMk cId="2687559676" sldId="303"/>
            <ac:picMk id="5" creationId="{D75E23FD-AECB-8F3C-6540-B81B73E7D93E}"/>
          </ac:picMkLst>
        </pc:picChg>
        <pc:picChg chg="mod ord">
          <ac:chgData name="Vladimir Vojtisek, WOOD &amp; Co." userId="59dc9398-0a10-4ab1-b2cf-9a5c8667265f" providerId="ADAL" clId="{20D6619F-DB62-4245-95FF-CBD898BF786E}" dt="2023-09-19T09:39:09.514" v="1438" actId="166"/>
          <ac:picMkLst>
            <pc:docMk/>
            <pc:sldMk cId="2687559676" sldId="303"/>
            <ac:picMk id="9" creationId="{884F0186-9E04-692F-5C9B-BE67F04D4EEF}"/>
          </ac:picMkLst>
        </pc:picChg>
        <pc:picChg chg="mod">
          <ac:chgData name="Vladimir Vojtisek, WOOD &amp; Co." userId="59dc9398-0a10-4ab1-b2cf-9a5c8667265f" providerId="ADAL" clId="{20D6619F-DB62-4245-95FF-CBD898BF786E}" dt="2023-09-18T07:45:49.378" v="786"/>
          <ac:picMkLst>
            <pc:docMk/>
            <pc:sldMk cId="2687559676" sldId="303"/>
            <ac:picMk id="32" creationId="{1AF2C3D3-B14D-9BFE-8E7C-4B8365F29707}"/>
          </ac:picMkLst>
        </pc:picChg>
        <pc:picChg chg="mod">
          <ac:chgData name="Vladimir Vojtisek, WOOD &amp; Co." userId="59dc9398-0a10-4ab1-b2cf-9a5c8667265f" providerId="ADAL" clId="{20D6619F-DB62-4245-95FF-CBD898BF786E}" dt="2023-09-18T07:45:49.378" v="786"/>
          <ac:picMkLst>
            <pc:docMk/>
            <pc:sldMk cId="2687559676" sldId="303"/>
            <ac:picMk id="37" creationId="{837DB8C4-057A-238A-724F-228BE3DD46C4}"/>
          </ac:picMkLst>
        </pc:picChg>
        <pc:picChg chg="mod">
          <ac:chgData name="Vladimir Vojtisek, WOOD &amp; Co." userId="59dc9398-0a10-4ab1-b2cf-9a5c8667265f" providerId="ADAL" clId="{20D6619F-DB62-4245-95FF-CBD898BF786E}" dt="2023-09-18T07:45:49.378" v="786"/>
          <ac:picMkLst>
            <pc:docMk/>
            <pc:sldMk cId="2687559676" sldId="303"/>
            <ac:picMk id="42" creationId="{E70EB323-5DDE-BDDE-0DB5-08420227FEF6}"/>
          </ac:picMkLst>
        </pc:picChg>
        <pc:picChg chg="mod">
          <ac:chgData name="Vladimir Vojtisek, WOOD &amp; Co." userId="59dc9398-0a10-4ab1-b2cf-9a5c8667265f" providerId="ADAL" clId="{20D6619F-DB62-4245-95FF-CBD898BF786E}" dt="2023-09-18T07:45:49.378" v="786"/>
          <ac:picMkLst>
            <pc:docMk/>
            <pc:sldMk cId="2687559676" sldId="303"/>
            <ac:picMk id="50" creationId="{243C43AF-482D-227D-99A2-C9851E0BE834}"/>
          </ac:picMkLst>
        </pc:picChg>
        <pc:picChg chg="mod">
          <ac:chgData name="Vladimir Vojtisek, WOOD &amp; Co." userId="59dc9398-0a10-4ab1-b2cf-9a5c8667265f" providerId="ADAL" clId="{20D6619F-DB62-4245-95FF-CBD898BF786E}" dt="2023-09-18T07:45:55.766" v="790"/>
          <ac:picMkLst>
            <pc:docMk/>
            <pc:sldMk cId="2687559676" sldId="303"/>
            <ac:picMk id="58" creationId="{E6A81412-1564-44C1-9D7A-42D849C42C24}"/>
          </ac:picMkLst>
        </pc:picChg>
        <pc:picChg chg="mod">
          <ac:chgData name="Vladimir Vojtisek, WOOD &amp; Co." userId="59dc9398-0a10-4ab1-b2cf-9a5c8667265f" providerId="ADAL" clId="{20D6619F-DB62-4245-95FF-CBD898BF786E}" dt="2023-09-18T07:45:55.766" v="790"/>
          <ac:picMkLst>
            <pc:docMk/>
            <pc:sldMk cId="2687559676" sldId="303"/>
            <ac:picMk id="63" creationId="{C8326F96-82B3-CD6E-50A0-313BFA6F62DA}"/>
          </ac:picMkLst>
        </pc:picChg>
        <pc:picChg chg="mod">
          <ac:chgData name="Vladimir Vojtisek, WOOD &amp; Co." userId="59dc9398-0a10-4ab1-b2cf-9a5c8667265f" providerId="ADAL" clId="{20D6619F-DB62-4245-95FF-CBD898BF786E}" dt="2023-09-18T07:45:55.766" v="790"/>
          <ac:picMkLst>
            <pc:docMk/>
            <pc:sldMk cId="2687559676" sldId="303"/>
            <ac:picMk id="68" creationId="{A348AB5B-E317-E48A-9D7A-34973157952F}"/>
          </ac:picMkLst>
        </pc:picChg>
        <pc:picChg chg="mod">
          <ac:chgData name="Vladimir Vojtisek, WOOD &amp; Co." userId="59dc9398-0a10-4ab1-b2cf-9a5c8667265f" providerId="ADAL" clId="{20D6619F-DB62-4245-95FF-CBD898BF786E}" dt="2023-09-18T07:45:55.766" v="790"/>
          <ac:picMkLst>
            <pc:docMk/>
            <pc:sldMk cId="2687559676" sldId="303"/>
            <ac:picMk id="76" creationId="{AA5B521D-06D6-F380-2679-F84D38D9E129}"/>
          </ac:picMkLst>
        </pc:picChg>
        <pc:picChg chg="add del mod">
          <ac:chgData name="Vladimir Vojtisek, WOOD &amp; Co." userId="59dc9398-0a10-4ab1-b2cf-9a5c8667265f" providerId="ADAL" clId="{20D6619F-DB62-4245-95FF-CBD898BF786E}" dt="2023-09-19T08:14:34.969" v="1333" actId="478"/>
          <ac:picMkLst>
            <pc:docMk/>
            <pc:sldMk cId="2687559676" sldId="303"/>
            <ac:picMk id="83" creationId="{9347D84F-90CA-52F5-190E-B36A8D3495C1}"/>
          </ac:picMkLst>
        </pc:picChg>
        <pc:picChg chg="add mod">
          <ac:chgData name="Vladimir Vojtisek, WOOD &amp; Co." userId="59dc9398-0a10-4ab1-b2cf-9a5c8667265f" providerId="ADAL" clId="{20D6619F-DB62-4245-95FF-CBD898BF786E}" dt="2023-09-19T09:39:17.861" v="1439" actId="1076"/>
          <ac:picMkLst>
            <pc:docMk/>
            <pc:sldMk cId="2687559676" sldId="303"/>
            <ac:picMk id="85" creationId="{F141FD2B-B79B-6D96-DDBC-A9E351B9C7C6}"/>
          </ac:picMkLst>
        </pc:picChg>
        <pc:cxnChg chg="add del mod">
          <ac:chgData name="Vladimir Vojtisek, WOOD &amp; Co." userId="59dc9398-0a10-4ab1-b2cf-9a5c8667265f" providerId="ADAL" clId="{20D6619F-DB62-4245-95FF-CBD898BF786E}" dt="2023-09-18T07:45:55.719" v="789"/>
          <ac:cxnSpMkLst>
            <pc:docMk/>
            <pc:sldMk cId="2687559676" sldId="303"/>
            <ac:cxnSpMk id="55" creationId="{253C451B-0706-6CB1-D0AF-3FA43F71F5AC}"/>
          </ac:cxnSpMkLst>
        </pc:cxnChg>
        <pc:cxnChg chg="add del mod">
          <ac:chgData name="Vladimir Vojtisek, WOOD &amp; Co." userId="59dc9398-0a10-4ab1-b2cf-9a5c8667265f" providerId="ADAL" clId="{20D6619F-DB62-4245-95FF-CBD898BF786E}" dt="2023-09-19T07:42:32.346" v="1180" actId="478"/>
          <ac:cxnSpMkLst>
            <pc:docMk/>
            <pc:sldMk cId="2687559676" sldId="303"/>
            <ac:cxnSpMk id="81" creationId="{0DAA1F80-C91A-890A-BDC3-0EEF6564C1E6}"/>
          </ac:cxnSpMkLst>
        </pc:cxnChg>
      </pc:sldChg>
      <pc:sldChg chg="del">
        <pc:chgData name="Vladimir Vojtisek, WOOD &amp; Co." userId="59dc9398-0a10-4ab1-b2cf-9a5c8667265f" providerId="ADAL" clId="{20D6619F-DB62-4245-95FF-CBD898BF786E}" dt="2023-09-14T11:05:16.714" v="14" actId="47"/>
        <pc:sldMkLst>
          <pc:docMk/>
          <pc:sldMk cId="3295172230" sldId="303"/>
        </pc:sldMkLst>
      </pc:sldChg>
      <pc:sldChg chg="addSp modSp add mod">
        <pc:chgData name="Vladimir Vojtisek, WOOD &amp; Co." userId="59dc9398-0a10-4ab1-b2cf-9a5c8667265f" providerId="ADAL" clId="{20D6619F-DB62-4245-95FF-CBD898BF786E}" dt="2023-09-19T08:03:24.188" v="1286" actId="20577"/>
        <pc:sldMkLst>
          <pc:docMk/>
          <pc:sldMk cId="3147886865" sldId="304"/>
        </pc:sldMkLst>
        <pc:spChg chg="mod">
          <ac:chgData name="Vladimir Vojtisek, WOOD &amp; Co." userId="59dc9398-0a10-4ab1-b2cf-9a5c8667265f" providerId="ADAL" clId="{20D6619F-DB62-4245-95FF-CBD898BF786E}" dt="2023-09-19T08:03:24.188" v="1286" actId="20577"/>
          <ac:spMkLst>
            <pc:docMk/>
            <pc:sldMk cId="3147886865" sldId="304"/>
            <ac:spMk id="5" creationId="{44153FB8-8732-2F0B-F647-F08CB0DF9AB7}"/>
          </ac:spMkLst>
        </pc:spChg>
        <pc:picChg chg="add mod">
          <ac:chgData name="Vladimir Vojtisek, WOOD &amp; Co." userId="59dc9398-0a10-4ab1-b2cf-9a5c8667265f" providerId="ADAL" clId="{20D6619F-DB62-4245-95FF-CBD898BF786E}" dt="2023-09-19T08:03:16.387" v="1281" actId="1076"/>
          <ac:picMkLst>
            <pc:docMk/>
            <pc:sldMk cId="3147886865" sldId="304"/>
            <ac:picMk id="3" creationId="{19D0D257-2EA6-6CFC-DDE0-F2B57F89BC8E}"/>
          </ac:picMkLst>
        </pc:picChg>
        <pc:picChg chg="ord">
          <ac:chgData name="Vladimir Vojtisek, WOOD &amp; Co." userId="59dc9398-0a10-4ab1-b2cf-9a5c8667265f" providerId="ADAL" clId="{20D6619F-DB62-4245-95FF-CBD898BF786E}" dt="2023-09-19T08:03:09.898" v="1280" actId="166"/>
          <ac:picMkLst>
            <pc:docMk/>
            <pc:sldMk cId="3147886865" sldId="304"/>
            <ac:picMk id="9" creationId="{884F0186-9E04-692F-5C9B-BE67F04D4EEF}"/>
          </ac:picMkLst>
        </pc:picChg>
      </pc:sldChg>
      <pc:sldChg chg="del">
        <pc:chgData name="Vladimir Vojtisek, WOOD &amp; Co." userId="59dc9398-0a10-4ab1-b2cf-9a5c8667265f" providerId="ADAL" clId="{20D6619F-DB62-4245-95FF-CBD898BF786E}" dt="2023-09-14T11:07:08.835" v="35" actId="47"/>
        <pc:sldMkLst>
          <pc:docMk/>
          <pc:sldMk cId="3252617989" sldId="304"/>
        </pc:sldMkLst>
      </pc:sldChg>
      <pc:sldChg chg="add del">
        <pc:chgData name="Vladimir Vojtisek, WOOD &amp; Co." userId="59dc9398-0a10-4ab1-b2cf-9a5c8667265f" providerId="ADAL" clId="{20D6619F-DB62-4245-95FF-CBD898BF786E}" dt="2023-09-19T08:12:23.421" v="1325" actId="47"/>
        <pc:sldMkLst>
          <pc:docMk/>
          <pc:sldMk cId="584021705" sldId="305"/>
        </pc:sldMkLst>
      </pc:sldChg>
      <pc:sldChg chg="addSp delSp modSp add mod ord">
        <pc:chgData name="Vladimir Vojtisek, WOOD &amp; Co." userId="59dc9398-0a10-4ab1-b2cf-9a5c8667265f" providerId="ADAL" clId="{20D6619F-DB62-4245-95FF-CBD898BF786E}" dt="2023-09-19T09:36:47.639" v="1429" actId="1076"/>
        <pc:sldMkLst>
          <pc:docMk/>
          <pc:sldMk cId="2295753100" sldId="306"/>
        </pc:sldMkLst>
        <pc:spChg chg="mod">
          <ac:chgData name="Vladimir Vojtisek, WOOD &amp; Co." userId="59dc9398-0a10-4ab1-b2cf-9a5c8667265f" providerId="ADAL" clId="{20D6619F-DB62-4245-95FF-CBD898BF786E}" dt="2023-09-14T11:39:00.745" v="365" actId="20577"/>
          <ac:spMkLst>
            <pc:docMk/>
            <pc:sldMk cId="2295753100" sldId="306"/>
            <ac:spMk id="5" creationId="{44153FB8-8732-2F0B-F647-F08CB0DF9AB7}"/>
          </ac:spMkLst>
        </pc:spChg>
        <pc:picChg chg="add del mod">
          <ac:chgData name="Vladimir Vojtisek, WOOD &amp; Co." userId="59dc9398-0a10-4ab1-b2cf-9a5c8667265f" providerId="ADAL" clId="{20D6619F-DB62-4245-95FF-CBD898BF786E}" dt="2023-09-19T07:40:13.241" v="1173" actId="478"/>
          <ac:picMkLst>
            <pc:docMk/>
            <pc:sldMk cId="2295753100" sldId="306"/>
            <ac:picMk id="3" creationId="{D32DE552-4EF8-FE43-68F3-AE48D0F04905}"/>
          </ac:picMkLst>
        </pc:picChg>
        <pc:picChg chg="add del mod">
          <ac:chgData name="Vladimir Vojtisek, WOOD &amp; Co." userId="59dc9398-0a10-4ab1-b2cf-9a5c8667265f" providerId="ADAL" clId="{20D6619F-DB62-4245-95FF-CBD898BF786E}" dt="2023-09-19T09:31:57.340" v="1408" actId="478"/>
          <ac:picMkLst>
            <pc:docMk/>
            <pc:sldMk cId="2295753100" sldId="306"/>
            <ac:picMk id="6" creationId="{3E91558A-59DE-B79B-9CC8-6B199AC983C8}"/>
          </ac:picMkLst>
        </pc:picChg>
        <pc:picChg chg="add mod ord">
          <ac:chgData name="Vladimir Vojtisek, WOOD &amp; Co." userId="59dc9398-0a10-4ab1-b2cf-9a5c8667265f" providerId="ADAL" clId="{20D6619F-DB62-4245-95FF-CBD898BF786E}" dt="2023-09-19T09:36:47.639" v="1429" actId="1076"/>
          <ac:picMkLst>
            <pc:docMk/>
            <pc:sldMk cId="2295753100" sldId="306"/>
            <ac:picMk id="8" creationId="{F4523BE8-86E9-AAB5-8334-2AAA1E60DE10}"/>
          </ac:picMkLst>
        </pc:picChg>
        <pc:picChg chg="ord">
          <ac:chgData name="Vladimir Vojtisek, WOOD &amp; Co." userId="59dc9398-0a10-4ab1-b2cf-9a5c8667265f" providerId="ADAL" clId="{20D6619F-DB62-4245-95FF-CBD898BF786E}" dt="2023-09-19T09:36:36.555" v="1416" actId="166"/>
          <ac:picMkLst>
            <pc:docMk/>
            <pc:sldMk cId="2295753100" sldId="306"/>
            <ac:picMk id="9" creationId="{884F0186-9E04-692F-5C9B-BE67F04D4EEF}"/>
          </ac:picMkLst>
        </pc:picChg>
      </pc:sldChg>
      <pc:sldChg chg="addSp delSp modSp add mod ord">
        <pc:chgData name="Vladimir Vojtisek, WOOD &amp; Co." userId="59dc9398-0a10-4ab1-b2cf-9a5c8667265f" providerId="ADAL" clId="{20D6619F-DB62-4245-95FF-CBD898BF786E}" dt="2023-09-19T07:55:04.385" v="1274" actId="1036"/>
        <pc:sldMkLst>
          <pc:docMk/>
          <pc:sldMk cId="2777099881" sldId="307"/>
        </pc:sldMkLst>
        <pc:spChg chg="del">
          <ac:chgData name="Vladimir Vojtisek, WOOD &amp; Co." userId="59dc9398-0a10-4ab1-b2cf-9a5c8667265f" providerId="ADAL" clId="{20D6619F-DB62-4245-95FF-CBD898BF786E}" dt="2023-09-19T07:45:37.232" v="1210" actId="478"/>
          <ac:spMkLst>
            <pc:docMk/>
            <pc:sldMk cId="2777099881" sldId="307"/>
            <ac:spMk id="2" creationId="{47B14084-3543-F6CB-E906-6344485667AA}"/>
          </ac:spMkLst>
        </pc:spChg>
        <pc:spChg chg="add mod">
          <ac:chgData name="Vladimir Vojtisek, WOOD &amp; Co." userId="59dc9398-0a10-4ab1-b2cf-9a5c8667265f" providerId="ADAL" clId="{20D6619F-DB62-4245-95FF-CBD898BF786E}" dt="2023-09-14T11:40:39.354" v="402" actId="20577"/>
          <ac:spMkLst>
            <pc:docMk/>
            <pc:sldMk cId="2777099881" sldId="307"/>
            <ac:spMk id="4" creationId="{BB648E74-EF2F-2ED8-5981-51B308F079A6}"/>
          </ac:spMkLst>
        </pc:spChg>
        <pc:spChg chg="add mod">
          <ac:chgData name="Vladimir Vojtisek, WOOD &amp; Co." userId="59dc9398-0a10-4ab1-b2cf-9a5c8667265f" providerId="ADAL" clId="{20D6619F-DB62-4245-95FF-CBD898BF786E}" dt="2023-09-19T07:47:34.972" v="1232" actId="1076"/>
          <ac:spMkLst>
            <pc:docMk/>
            <pc:sldMk cId="2777099881" sldId="307"/>
            <ac:spMk id="5" creationId="{BD0CBE71-4C86-60E5-921D-3177C9E2A88F}"/>
          </ac:spMkLst>
        </pc:spChg>
        <pc:picChg chg="add mod">
          <ac:chgData name="Vladimir Vojtisek, WOOD &amp; Co." userId="59dc9398-0a10-4ab1-b2cf-9a5c8667265f" providerId="ADAL" clId="{20D6619F-DB62-4245-95FF-CBD898BF786E}" dt="2023-09-14T11:40:06.440" v="376"/>
          <ac:picMkLst>
            <pc:docMk/>
            <pc:sldMk cId="2777099881" sldId="307"/>
            <ac:picMk id="3" creationId="{46E67410-5C2E-B0E3-E595-FFE808A549EF}"/>
          </ac:picMkLst>
        </pc:picChg>
        <pc:picChg chg="add mod">
          <ac:chgData name="Vladimir Vojtisek, WOOD &amp; Co." userId="59dc9398-0a10-4ab1-b2cf-9a5c8667265f" providerId="ADAL" clId="{20D6619F-DB62-4245-95FF-CBD898BF786E}" dt="2023-09-19T07:55:01.198" v="1272" actId="1036"/>
          <ac:picMkLst>
            <pc:docMk/>
            <pc:sldMk cId="2777099881" sldId="307"/>
            <ac:picMk id="7" creationId="{EC9AC60A-9549-2D83-EB54-E45672B157B4}"/>
          </ac:picMkLst>
        </pc:picChg>
        <pc:picChg chg="add del mod">
          <ac:chgData name="Vladimir Vojtisek, WOOD &amp; Co." userId="59dc9398-0a10-4ab1-b2cf-9a5c8667265f" providerId="ADAL" clId="{20D6619F-DB62-4245-95FF-CBD898BF786E}" dt="2023-09-19T07:50:35.541" v="1245" actId="478"/>
          <ac:picMkLst>
            <pc:docMk/>
            <pc:sldMk cId="2777099881" sldId="307"/>
            <ac:picMk id="10" creationId="{FB4BB4A3-CA42-6A98-78CE-88B51C60CF07}"/>
          </ac:picMkLst>
        </pc:picChg>
        <pc:picChg chg="add mod">
          <ac:chgData name="Vladimir Vojtisek, WOOD &amp; Co." userId="59dc9398-0a10-4ab1-b2cf-9a5c8667265f" providerId="ADAL" clId="{20D6619F-DB62-4245-95FF-CBD898BF786E}" dt="2023-09-19T07:55:04.385" v="1274" actId="1036"/>
          <ac:picMkLst>
            <pc:docMk/>
            <pc:sldMk cId="2777099881" sldId="307"/>
            <ac:picMk id="12" creationId="{BE665DDB-D80C-C3DA-F3DE-3F77D9B5C1A7}"/>
          </ac:picMkLst>
        </pc:picChg>
        <pc:picChg chg="add mod">
          <ac:chgData name="Vladimir Vojtisek, WOOD &amp; Co." userId="59dc9398-0a10-4ab1-b2cf-9a5c8667265f" providerId="ADAL" clId="{20D6619F-DB62-4245-95FF-CBD898BF786E}" dt="2023-09-19T07:54:57.446" v="1266" actId="1076"/>
          <ac:picMkLst>
            <pc:docMk/>
            <pc:sldMk cId="2777099881" sldId="307"/>
            <ac:picMk id="14" creationId="{0BEB66BA-4AAF-4D1B-BD06-B82C020B2FDA}"/>
          </ac:picMkLst>
        </pc:picChg>
      </pc:sldChg>
      <pc:sldChg chg="addSp delSp modSp add mod ord">
        <pc:chgData name="Vladimir Vojtisek, WOOD &amp; Co." userId="59dc9398-0a10-4ab1-b2cf-9a5c8667265f" providerId="ADAL" clId="{20D6619F-DB62-4245-95FF-CBD898BF786E}" dt="2023-09-19T08:12:39.545" v="1327" actId="1076"/>
        <pc:sldMkLst>
          <pc:docMk/>
          <pc:sldMk cId="1266298915" sldId="308"/>
        </pc:sldMkLst>
        <pc:spChg chg="add del">
          <ac:chgData name="Vladimir Vojtisek, WOOD &amp; Co." userId="59dc9398-0a10-4ab1-b2cf-9a5c8667265f" providerId="ADAL" clId="{20D6619F-DB62-4245-95FF-CBD898BF786E}" dt="2023-09-14T11:53:42.591" v="632" actId="22"/>
          <ac:spMkLst>
            <pc:docMk/>
            <pc:sldMk cId="1266298915" sldId="308"/>
            <ac:spMk id="3" creationId="{A5B13230-EC37-806A-7BB5-BB1D640617E8}"/>
          </ac:spMkLst>
        </pc:spChg>
        <pc:spChg chg="add mod">
          <ac:chgData name="Vladimir Vojtisek, WOOD &amp; Co." userId="59dc9398-0a10-4ab1-b2cf-9a5c8667265f" providerId="ADAL" clId="{20D6619F-DB62-4245-95FF-CBD898BF786E}" dt="2023-09-14T11:54:24.547" v="652" actId="5793"/>
          <ac:spMkLst>
            <pc:docMk/>
            <pc:sldMk cId="1266298915" sldId="308"/>
            <ac:spMk id="4" creationId="{40A24247-B1AA-0AC9-B30B-ECB510DD95DD}"/>
          </ac:spMkLst>
        </pc:spChg>
        <pc:picChg chg="mod">
          <ac:chgData name="Vladimir Vojtisek, WOOD &amp; Co." userId="59dc9398-0a10-4ab1-b2cf-9a5c8667265f" providerId="ADAL" clId="{20D6619F-DB62-4245-95FF-CBD898BF786E}" dt="2023-09-19T08:12:39.545" v="1327" actId="1076"/>
          <ac:picMkLst>
            <pc:docMk/>
            <pc:sldMk cId="1266298915" sldId="308"/>
            <ac:picMk id="2" creationId="{9AC857C0-03A9-7961-222E-CB8655E229D8}"/>
          </ac:picMkLst>
        </pc:picChg>
      </pc:sldChg>
      <pc:sldChg chg="addSp delSp modSp add mod">
        <pc:chgData name="Vladimir Vojtisek, WOOD &amp; Co." userId="59dc9398-0a10-4ab1-b2cf-9a5c8667265f" providerId="ADAL" clId="{20D6619F-DB62-4245-95FF-CBD898BF786E}" dt="2023-09-19T08:11:32.378" v="1324" actId="1037"/>
        <pc:sldMkLst>
          <pc:docMk/>
          <pc:sldMk cId="1276912914" sldId="309"/>
        </pc:sldMkLst>
        <pc:spChg chg="add mod">
          <ac:chgData name="Vladimir Vojtisek, WOOD &amp; Co." userId="59dc9398-0a10-4ab1-b2cf-9a5c8667265f" providerId="ADAL" clId="{20D6619F-DB62-4245-95FF-CBD898BF786E}" dt="2023-09-19T08:08:43.956" v="1305" actId="1076"/>
          <ac:spMkLst>
            <pc:docMk/>
            <pc:sldMk cId="1276912914" sldId="309"/>
            <ac:spMk id="2" creationId="{F079EDFD-48A7-70E5-1C7F-478F81A89068}"/>
          </ac:spMkLst>
        </pc:spChg>
        <pc:picChg chg="add mod">
          <ac:chgData name="Vladimir Vojtisek, WOOD &amp; Co." userId="59dc9398-0a10-4ab1-b2cf-9a5c8667265f" providerId="ADAL" clId="{20D6619F-DB62-4245-95FF-CBD898BF786E}" dt="2023-09-19T08:11:32.378" v="1324" actId="1037"/>
          <ac:picMkLst>
            <pc:docMk/>
            <pc:sldMk cId="1276912914" sldId="309"/>
            <ac:picMk id="4" creationId="{58A5D11A-9213-6828-34DD-4479A62AE857}"/>
          </ac:picMkLst>
        </pc:picChg>
        <pc:picChg chg="add mod">
          <ac:chgData name="Vladimir Vojtisek, WOOD &amp; Co." userId="59dc9398-0a10-4ab1-b2cf-9a5c8667265f" providerId="ADAL" clId="{20D6619F-DB62-4245-95FF-CBD898BF786E}" dt="2023-09-19T08:11:30.001" v="1319" actId="1076"/>
          <ac:picMkLst>
            <pc:docMk/>
            <pc:sldMk cId="1276912914" sldId="309"/>
            <ac:picMk id="6" creationId="{ACA195A9-C1D8-9770-AB81-EE392D8C21E5}"/>
          </ac:picMkLst>
        </pc:picChg>
        <pc:picChg chg="del mod">
          <ac:chgData name="Vladimir Vojtisek, WOOD &amp; Co." userId="59dc9398-0a10-4ab1-b2cf-9a5c8667265f" providerId="ADAL" clId="{20D6619F-DB62-4245-95FF-CBD898BF786E}" dt="2023-09-19T08:10:35.666" v="1311" actId="478"/>
          <ac:picMkLst>
            <pc:docMk/>
            <pc:sldMk cId="1276912914" sldId="309"/>
            <ac:picMk id="9" creationId="{884F0186-9E04-692F-5C9B-BE67F04D4EEF}"/>
          </ac:picMkLst>
        </pc:picChg>
      </pc:sldChg>
      <pc:sldChg chg="addSp delSp modSp add mod">
        <pc:chgData name="Vladimir Vojtisek, WOOD &amp; Co." userId="59dc9398-0a10-4ab1-b2cf-9a5c8667265f" providerId="ADAL" clId="{20D6619F-DB62-4245-95FF-CBD898BF786E}" dt="2023-09-19T07:42:13.053" v="1179" actId="1440"/>
        <pc:sldMkLst>
          <pc:docMk/>
          <pc:sldMk cId="1906846595" sldId="310"/>
        </pc:sldMkLst>
        <pc:grpChg chg="del">
          <ac:chgData name="Vladimir Vojtisek, WOOD &amp; Co." userId="59dc9398-0a10-4ab1-b2cf-9a5c8667265f" providerId="ADAL" clId="{20D6619F-DB62-4245-95FF-CBD898BF786E}" dt="2023-09-19T07:26:26.362" v="1137" actId="478"/>
          <ac:grpSpMkLst>
            <pc:docMk/>
            <pc:sldMk cId="1906846595" sldId="310"/>
            <ac:grpSpMk id="15" creationId="{65CED124-86C5-EBFC-60AC-BC44A6A241D5}"/>
          </ac:grpSpMkLst>
        </pc:grpChg>
        <pc:picChg chg="add mod">
          <ac:chgData name="Vladimir Vojtisek, WOOD &amp; Co." userId="59dc9398-0a10-4ab1-b2cf-9a5c8667265f" providerId="ADAL" clId="{20D6619F-DB62-4245-95FF-CBD898BF786E}" dt="2023-09-19T07:42:13.053" v="1179" actId="1440"/>
          <ac:picMkLst>
            <pc:docMk/>
            <pc:sldMk cId="1906846595" sldId="310"/>
            <ac:picMk id="4" creationId="{7C3EAE7C-68A2-84B2-E6BB-F9B20B2AE2E6}"/>
          </ac:picMkLst>
        </pc:picChg>
      </pc:sldChg>
      <pc:sldChg chg="addSp delSp modSp add del mod">
        <pc:chgData name="Vladimir Vojtisek, WOOD &amp; Co." userId="59dc9398-0a10-4ab1-b2cf-9a5c8667265f" providerId="ADAL" clId="{20D6619F-DB62-4245-95FF-CBD898BF786E}" dt="2023-09-15T10:15:02.661" v="672" actId="47"/>
        <pc:sldMkLst>
          <pc:docMk/>
          <pc:sldMk cId="2203394206" sldId="310"/>
        </pc:sldMkLst>
        <pc:spChg chg="del">
          <ac:chgData name="Vladimir Vojtisek, WOOD &amp; Co." userId="59dc9398-0a10-4ab1-b2cf-9a5c8667265f" providerId="ADAL" clId="{20D6619F-DB62-4245-95FF-CBD898BF786E}" dt="2023-09-15T10:13:01.492" v="654" actId="478"/>
          <ac:spMkLst>
            <pc:docMk/>
            <pc:sldMk cId="2203394206" sldId="310"/>
            <ac:spMk id="2" creationId="{F079EDFD-48A7-70E5-1C7F-478F81A89068}"/>
          </ac:spMkLst>
        </pc:spChg>
        <pc:spChg chg="add mod">
          <ac:chgData name="Vladimir Vojtisek, WOOD &amp; Co." userId="59dc9398-0a10-4ab1-b2cf-9a5c8667265f" providerId="ADAL" clId="{20D6619F-DB62-4245-95FF-CBD898BF786E}" dt="2023-09-15T10:14:00" v="663" actId="207"/>
          <ac:spMkLst>
            <pc:docMk/>
            <pc:sldMk cId="2203394206" sldId="310"/>
            <ac:spMk id="5" creationId="{232D5FA8-C38E-5E1B-01F5-2D64B6BA07F6}"/>
          </ac:spMkLst>
        </pc:spChg>
        <pc:picChg chg="add mod">
          <ac:chgData name="Vladimir Vojtisek, WOOD &amp; Co." userId="59dc9398-0a10-4ab1-b2cf-9a5c8667265f" providerId="ADAL" clId="{20D6619F-DB62-4245-95FF-CBD898BF786E}" dt="2023-09-15T10:14:21.851" v="671" actId="1038"/>
          <ac:picMkLst>
            <pc:docMk/>
            <pc:sldMk cId="2203394206" sldId="310"/>
            <ac:picMk id="4" creationId="{C921A266-61D0-6F16-E2E3-1648C2E8BA64}"/>
          </ac:picMkLst>
        </pc:picChg>
        <pc:picChg chg="add mod">
          <ac:chgData name="Vladimir Vojtisek, WOOD &amp; Co." userId="59dc9398-0a10-4ab1-b2cf-9a5c8667265f" providerId="ADAL" clId="{20D6619F-DB62-4245-95FF-CBD898BF786E}" dt="2023-09-15T10:13:04.582" v="656" actId="1076"/>
          <ac:picMkLst>
            <pc:docMk/>
            <pc:sldMk cId="2203394206" sldId="310"/>
            <ac:picMk id="1026" creationId="{D731FB3D-EA1A-0F65-7AA7-2F74884ADF4C}"/>
          </ac:picMkLst>
        </pc:picChg>
      </pc:sldChg>
      <pc:sldChg chg="addSp delSp add del mod">
        <pc:chgData name="Vladimir Vojtisek, WOOD &amp; Co." userId="59dc9398-0a10-4ab1-b2cf-9a5c8667265f" providerId="ADAL" clId="{20D6619F-DB62-4245-95FF-CBD898BF786E}" dt="2023-09-19T08:14:27.132" v="1331" actId="2890"/>
        <pc:sldMkLst>
          <pc:docMk/>
          <pc:sldMk cId="2136057445" sldId="311"/>
        </pc:sldMkLst>
        <pc:picChg chg="add del">
          <ac:chgData name="Vladimir Vojtisek, WOOD &amp; Co." userId="59dc9398-0a10-4ab1-b2cf-9a5c8667265f" providerId="ADAL" clId="{20D6619F-DB62-4245-95FF-CBD898BF786E}" dt="2023-09-19T08:14:26.057" v="1330" actId="478"/>
          <ac:picMkLst>
            <pc:docMk/>
            <pc:sldMk cId="2136057445" sldId="311"/>
            <ac:picMk id="6" creationId="{710F22BE-A7AB-EFF7-F8F9-43903185F111}"/>
          </ac:picMkLst>
        </pc:picChg>
      </pc:sldChg>
      <pc:sldChg chg="add">
        <pc:chgData name="Vladimir Vojtisek, WOOD &amp; Co." userId="59dc9398-0a10-4ab1-b2cf-9a5c8667265f" providerId="ADAL" clId="{20D6619F-DB62-4245-95FF-CBD898BF786E}" dt="2023-09-19T08:14:32.564" v="1332" actId="2890"/>
        <pc:sldMkLst>
          <pc:docMk/>
          <pc:sldMk cId="3032834301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89E1-5596-40E3-962C-60BD5B04955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7231-2712-41B8-B747-07D34D968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2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37231-2712-41B8-B747-07D34D968BB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0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074D-E88F-F6B6-C1BE-B862D4D0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8C00C-D6BC-BB27-F4C3-DD146084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8192-574D-D2F9-350A-0C358F50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F7373-CB02-F97E-250F-94250689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1E2F-DE36-1B30-C39C-1C3E8797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35AE-BF6E-BCC7-A585-FF4C9177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55C57-2F2C-F5B2-5E7F-665551DDA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25F65-D7FE-2E92-B925-750A8B3D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4D5D-99CA-23C4-5A60-AD4CA999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A2D78-7E33-6588-692C-2FF68687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4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EA722-24A8-CDCE-3589-AB12926F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975F7-1F0E-F79C-8199-A9B859ECD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D551-12AD-C017-3A54-C8C2331C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0681-F6ED-586C-D0CD-9282A561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6A60F-E0C1-7746-6325-53E3E475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F230-C46E-C7AF-43AA-5DDE889A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8958-7447-74EC-2473-B79C0BDF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BDE58-565E-F267-93FD-64A12E34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49B-B989-335B-2D6C-0B95E3B5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A00BA-2510-EC94-4213-AFAB0DEF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AFB-F8E9-7B03-0C60-2CE88DC9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94DDC-52CB-74EE-F7A7-7AE79C88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6AEF-AE4B-C5F9-07B1-84085704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907A-CE0B-FC9F-EA34-524525F9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A638-CE2B-38F2-D8AF-F5423162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8D55-3E23-20AA-3C89-3707F633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43F5-448B-262B-95AD-DD1F45919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3DC8A-BED8-EAFD-45F9-D36A9CCDC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06442-CA0C-A6BE-3AC6-65E8D5CE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E84AE-A9A4-915E-D380-79B57F7C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B1276-299A-1E2A-D7D6-F8F6C4D9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D646-872C-E434-5669-6A0B0F65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36F94-B550-5E02-C497-A88CCE82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1BC3D-E1AD-EB9B-FE56-0D4AFE8DE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3B505-A3C5-A130-3855-4DA2759A6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D5455-3C7A-A4AF-E9DA-A681B7C2F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31C0E-4D8E-98B2-82DB-021868D0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9A7CB-6652-74C5-7A78-1A829608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DE595-B686-272D-CC9D-AA2DDB30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2E0B-AB48-6D29-6FA0-307D7F55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B1979-9B7E-5662-A531-2A6C69A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384AB-108E-3FE9-76F7-703BFE36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93C34-3955-C412-B4DB-81FAA9C8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0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817B7-5029-6BAE-5F36-4B7C6D6A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744BB-5008-3DF3-1B14-EFB1BFC9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6F856-67EA-A8A3-AA8D-B9A91564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3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DF2C-B7BE-9528-BA6E-88F58DBD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7255-C654-A129-4527-2BD0713C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F7EFB-7E1F-43B0-1C52-5DA490E9E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80A2-3069-F854-4FB6-7C671CB8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35DEF-4962-9C93-3AF2-84FEF858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E1D3E-FA42-69A3-FD24-81787E85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F28E-C3E0-AEA4-CD36-B3DC9A75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E100E-CA99-D126-D738-6036C5D0B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374A-4C20-DB9C-8C6D-BD4B154E7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614CE-9DD9-181C-4044-7B016BB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F85C4-978C-808A-C802-D5535567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1FBF0-F058-9D9E-035B-45D4C01C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A14EF-06DE-178F-4DD3-CAAF1B27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3D96-D26E-5FA0-3FA2-125A82C6E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094B-AC31-3D1C-CEF1-5B7900E35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0566-87CB-4130-ADAF-86A3CACFB77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E1B5B-E818-C234-3EF6-F300F8343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850E-CD69-E917-682C-CEF349A0D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F9F6-EB9D-4C59-82F8-F548D0474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v2tyLowryY?feature=oembed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OKTt6oheVk?feature=oembed" TargetMode="Externa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kOKTt6oheVk&amp;ab_channel=WOOD%26Company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F22BE-A7AB-EFF7-F8F9-43903185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6" y="0"/>
            <a:ext cx="1151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10" name="Graphic 9" descr="Boy wearing cape">
            <a:extLst>
              <a:ext uri="{FF2B5EF4-FFF2-40B4-BE49-F238E27FC236}">
                <a16:creationId xmlns:a16="http://schemas.microsoft.com/office/drawing/2014/main" id="{AD9B57E6-7329-AED2-3FC3-5D0744AB2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7117" y="2416527"/>
            <a:ext cx="913223" cy="1894936"/>
          </a:xfrm>
          <a:prstGeom prst="rect">
            <a:avLst/>
          </a:prstGeom>
        </p:spPr>
      </p:pic>
      <p:pic>
        <p:nvPicPr>
          <p:cNvPr id="12" name="Graphic 11" descr="Woman wearing blazer">
            <a:extLst>
              <a:ext uri="{FF2B5EF4-FFF2-40B4-BE49-F238E27FC236}">
                <a16:creationId xmlns:a16="http://schemas.microsoft.com/office/drawing/2014/main" id="{979625F7-5508-E830-4098-E45A02961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4068" y="2406674"/>
            <a:ext cx="716181" cy="1866900"/>
          </a:xfrm>
          <a:prstGeom prst="rect">
            <a:avLst/>
          </a:prstGeom>
        </p:spPr>
      </p:pic>
      <p:pic>
        <p:nvPicPr>
          <p:cNvPr id="14" name="Graphic 13" descr="Man in hoodie holding controller">
            <a:extLst>
              <a:ext uri="{FF2B5EF4-FFF2-40B4-BE49-F238E27FC236}">
                <a16:creationId xmlns:a16="http://schemas.microsoft.com/office/drawing/2014/main" id="{D9D24D2B-A0E7-2E27-DD36-C657F380F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0326" y="2403322"/>
            <a:ext cx="1276350" cy="1866900"/>
          </a:xfrm>
          <a:prstGeom prst="rect">
            <a:avLst/>
          </a:prstGeom>
        </p:spPr>
      </p:pic>
      <p:pic>
        <p:nvPicPr>
          <p:cNvPr id="16" name="Graphic 15" descr="Man in pirate attire">
            <a:extLst>
              <a:ext uri="{FF2B5EF4-FFF2-40B4-BE49-F238E27FC236}">
                <a16:creationId xmlns:a16="http://schemas.microsoft.com/office/drawing/2014/main" id="{BE8E7DA6-5179-A400-EFFD-DFEF96F6F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1568" y="2563133"/>
            <a:ext cx="1209675" cy="1695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F12DAE-6F6E-9573-DDA1-428E02843891}"/>
              </a:ext>
            </a:extLst>
          </p:cNvPr>
          <p:cNvSpPr txBox="1"/>
          <p:nvPr/>
        </p:nvSpPr>
        <p:spPr>
          <a:xfrm>
            <a:off x="934053" y="4373715"/>
            <a:ext cx="153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.NET BE DEVs</a:t>
            </a:r>
            <a:endParaRPr lang="cs-C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D08BA-BAEA-C20A-25A8-06BB8DD30DC1}"/>
              </a:ext>
            </a:extLst>
          </p:cNvPr>
          <p:cNvSpPr txBox="1"/>
          <p:nvPr/>
        </p:nvSpPr>
        <p:spPr>
          <a:xfrm>
            <a:off x="6237137" y="4355573"/>
            <a:ext cx="11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 DEVs</a:t>
            </a:r>
            <a:endParaRPr lang="cs-C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58959-1830-719C-A281-AB8C3A6FCAAC}"/>
              </a:ext>
            </a:extLst>
          </p:cNvPr>
          <p:cNvSpPr txBox="1"/>
          <p:nvPr/>
        </p:nvSpPr>
        <p:spPr>
          <a:xfrm>
            <a:off x="4548242" y="4370363"/>
            <a:ext cx="11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CRM DEVs</a:t>
            </a:r>
            <a:endParaRPr lang="cs-C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C0BAF-7E59-83B0-039C-4C6EE4A15ECC}"/>
              </a:ext>
            </a:extLst>
          </p:cNvPr>
          <p:cNvSpPr txBox="1"/>
          <p:nvPr/>
        </p:nvSpPr>
        <p:spPr>
          <a:xfrm>
            <a:off x="2417154" y="4373715"/>
            <a:ext cx="172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Product owner</a:t>
            </a:r>
            <a:endParaRPr lang="cs-CZ" dirty="0"/>
          </a:p>
        </p:txBody>
      </p:sp>
      <p:pic>
        <p:nvPicPr>
          <p:cNvPr id="25" name="Graphic 24" descr="Man wearing a jacket">
            <a:extLst>
              <a:ext uri="{FF2B5EF4-FFF2-40B4-BE49-F238E27FC236}">
                <a16:creationId xmlns:a16="http://schemas.microsoft.com/office/drawing/2014/main" id="{4FC445FC-6619-D0BA-BFF4-DED7B091C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1516" y="2493938"/>
            <a:ext cx="1304925" cy="1876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5AD1C0-C6C8-8D8E-E82C-B2C82D318BAF}"/>
              </a:ext>
            </a:extLst>
          </p:cNvPr>
          <p:cNvSpPr txBox="1"/>
          <p:nvPr/>
        </p:nvSpPr>
        <p:spPr>
          <a:xfrm>
            <a:off x="7933584" y="4370363"/>
            <a:ext cx="11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JAVA DEVs</a:t>
            </a:r>
            <a:endParaRPr lang="cs-CZ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EF9FA-4862-6704-473D-32D4DDF50458}"/>
              </a:ext>
            </a:extLst>
          </p:cNvPr>
          <p:cNvSpPr txBox="1"/>
          <p:nvPr/>
        </p:nvSpPr>
        <p:spPr>
          <a:xfrm>
            <a:off x="1388046" y="4808823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endParaRPr lang="cs-C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8B6CF-980F-CBFF-6D36-28C9D5177419}"/>
              </a:ext>
            </a:extLst>
          </p:cNvPr>
          <p:cNvSpPr txBox="1"/>
          <p:nvPr/>
        </p:nvSpPr>
        <p:spPr>
          <a:xfrm>
            <a:off x="2944068" y="4803967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  <a:endParaRPr lang="cs-CZ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6D2CF3-CE67-263F-F3CF-358E2542A1E5}"/>
              </a:ext>
            </a:extLst>
          </p:cNvPr>
          <p:cNvSpPr txBox="1"/>
          <p:nvPr/>
        </p:nvSpPr>
        <p:spPr>
          <a:xfrm>
            <a:off x="4845367" y="4800615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endParaRPr lang="cs-CZ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03E6D0-FE52-C3BA-0AAB-5C93FCF39525}"/>
              </a:ext>
            </a:extLst>
          </p:cNvPr>
          <p:cNvSpPr txBox="1"/>
          <p:nvPr/>
        </p:nvSpPr>
        <p:spPr>
          <a:xfrm>
            <a:off x="6495245" y="4731408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cs-CZ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EBC24-4CCF-60B7-9270-75CEC06E7B0B}"/>
              </a:ext>
            </a:extLst>
          </p:cNvPr>
          <p:cNvSpPr txBox="1"/>
          <p:nvPr/>
        </p:nvSpPr>
        <p:spPr>
          <a:xfrm>
            <a:off x="8249076" y="4731408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  <a:endParaRPr lang="cs-CZ" dirty="0"/>
          </a:p>
        </p:txBody>
      </p:sp>
      <p:pic>
        <p:nvPicPr>
          <p:cNvPr id="33" name="Graphic 32" descr="Bearded man in a robe">
            <a:extLst>
              <a:ext uri="{FF2B5EF4-FFF2-40B4-BE49-F238E27FC236}">
                <a16:creationId xmlns:a16="http://schemas.microsoft.com/office/drawing/2014/main" id="{8E9050E7-4049-5C16-4ABF-49D5D4595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59689" y="2498572"/>
            <a:ext cx="1333500" cy="1676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C407F9-27A8-C945-602E-AC73F2E8E41F}"/>
              </a:ext>
            </a:extLst>
          </p:cNvPr>
          <p:cNvSpPr txBox="1"/>
          <p:nvPr/>
        </p:nvSpPr>
        <p:spPr>
          <a:xfrm>
            <a:off x="9328010" y="4387576"/>
            <a:ext cx="234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warehouse DEVs</a:t>
            </a:r>
            <a:endParaRPr lang="cs-CZ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173399-B8AF-6BA9-DA7E-C9A344DCE674}"/>
              </a:ext>
            </a:extLst>
          </p:cNvPr>
          <p:cNvSpPr txBox="1"/>
          <p:nvPr/>
        </p:nvSpPr>
        <p:spPr>
          <a:xfrm>
            <a:off x="10045176" y="4756908"/>
            <a:ext cx="5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98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3FB8-8732-2F0B-F647-F08CB0DF9AB7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TECH STACK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5514D-F3B5-ECA9-163C-7062E7C46F97}"/>
              </a:ext>
            </a:extLst>
          </p:cNvPr>
          <p:cNvSpPr txBox="1"/>
          <p:nvPr/>
        </p:nvSpPr>
        <p:spPr>
          <a:xfrm>
            <a:off x="5150144" y="544531"/>
            <a:ext cx="6774023" cy="5779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A2007-1B54-616A-6A6E-2C303D6B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416" y="1282073"/>
            <a:ext cx="7010760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AE4661E9-A71A-C4EA-006F-465222AE8E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Tech stack - FE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E23FD-AECB-8F3C-6540-B81B73E7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42" y="1752871"/>
            <a:ext cx="8221222" cy="42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14084-3543-F6CB-E906-6344485667AA}"/>
              </a:ext>
            </a:extLst>
          </p:cNvPr>
          <p:cNvSpPr txBox="1"/>
          <p:nvPr/>
        </p:nvSpPr>
        <p:spPr>
          <a:xfrm>
            <a:off x="8111412" y="4777273"/>
            <a:ext cx="1791478" cy="845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25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740AAFED-0CD3-FEBA-2826-B332BFB8C1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Tech stack - 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2C239-5A88-F604-F94F-0279990B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914" y="1456562"/>
            <a:ext cx="5138511" cy="54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text boxes&#10;&#10;Description automatically generated">
            <a:extLst>
              <a:ext uri="{FF2B5EF4-FFF2-40B4-BE49-F238E27FC236}">
                <a16:creationId xmlns:a16="http://schemas.microsoft.com/office/drawing/2014/main" id="{6F5A3D24-111B-B826-1437-E5383A08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2" y="518005"/>
            <a:ext cx="11690156" cy="583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C078A-661E-DA00-5D0D-FCBECCAA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03" y="508237"/>
            <a:ext cx="9916909" cy="555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1DC13-D9A3-D113-F216-B5A2D4A8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18" y="524355"/>
            <a:ext cx="6485164" cy="58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1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4BBE61-7C3E-5AC5-8AA3-5340911513CA}"/>
              </a:ext>
            </a:extLst>
          </p:cNvPr>
          <p:cNvSpPr txBox="1"/>
          <p:nvPr/>
        </p:nvSpPr>
        <p:spPr>
          <a:xfrm>
            <a:off x="727969" y="418730"/>
            <a:ext cx="949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LEGACY CLIENT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33680-2482-2BCA-4664-24A4A642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22" y="1379249"/>
            <a:ext cx="7106642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3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D93618B-AFBA-BCA2-CD0B-536E7CAB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20" y="249661"/>
            <a:ext cx="3760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6AB46-F3E6-08B7-3E3C-80D09F13AE1C}"/>
              </a:ext>
            </a:extLst>
          </p:cNvPr>
          <p:cNvSpPr txBox="1"/>
          <p:nvPr/>
        </p:nvSpPr>
        <p:spPr>
          <a:xfrm>
            <a:off x="727969" y="418730"/>
            <a:ext cx="949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NEW CLIENT EXPERIENCE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6FE16D0-5FA9-1069-1554-77F34972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9" y="1033462"/>
            <a:ext cx="2590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E34DE-3E0E-61A2-3AA0-9725C114AAF6}"/>
              </a:ext>
            </a:extLst>
          </p:cNvPr>
          <p:cNvSpPr txBox="1"/>
          <p:nvPr/>
        </p:nvSpPr>
        <p:spPr>
          <a:xfrm>
            <a:off x="2882432" y="1670481"/>
            <a:ext cx="3709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FE: Vue.js, Nuxt</a:t>
            </a:r>
            <a:r>
              <a:rPr lang="en-GB"/>
              <a:t>.js</a:t>
            </a:r>
          </a:p>
          <a:p>
            <a:endParaRPr lang="en-GB" dirty="0"/>
          </a:p>
          <a:p>
            <a:r>
              <a:rPr lang="en-GB" dirty="0"/>
              <a:t>BE: .NET REST API, RabbitMQ, </a:t>
            </a:r>
          </a:p>
          <a:p>
            <a:r>
              <a:rPr lang="en-GB" dirty="0"/>
              <a:t>Azure service bus</a:t>
            </a:r>
          </a:p>
          <a:p>
            <a:endParaRPr lang="en-GB" dirty="0"/>
          </a:p>
          <a:p>
            <a:r>
              <a:rPr lang="en-GB" b="0" i="0" dirty="0">
                <a:effectLst/>
                <a:latin typeface="-apple-system"/>
              </a:rPr>
              <a:t>&gt;1MIO orders / day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FF8C1-BD78-AF1D-C182-266DE6021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743" y="3644844"/>
            <a:ext cx="385816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3" name="Online Media 2" title="WOOD &amp; Company - Client Portal Introduction">
            <a:hlinkClick r:id="" action="ppaction://media"/>
            <a:extLst>
              <a:ext uri="{FF2B5EF4-FFF2-40B4-BE49-F238E27FC236}">
                <a16:creationId xmlns:a16="http://schemas.microsoft.com/office/drawing/2014/main" id="{47FAB888-1A17-C722-2322-BEDD9C7BF6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0979" y="280708"/>
            <a:ext cx="9491014" cy="53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4BBE61-7C3E-5AC5-8AA3-5340911513CA}"/>
              </a:ext>
            </a:extLst>
          </p:cNvPr>
          <p:cNvSpPr txBox="1"/>
          <p:nvPr/>
        </p:nvSpPr>
        <p:spPr>
          <a:xfrm>
            <a:off x="781235" y="1439662"/>
            <a:ext cx="949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CFE2E2-0A64-3837-3BFA-4F3DA18D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382" y="906831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How to build </a:t>
            </a:r>
            <a:b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customer portal from scratch</a:t>
            </a:r>
          </a:p>
        </p:txBody>
      </p:sp>
    </p:spTree>
    <p:extLst>
      <p:ext uri="{BB962C8B-B14F-4D97-AF65-F5344CB8AC3E}">
        <p14:creationId xmlns:p14="http://schemas.microsoft.com/office/powerpoint/2010/main" val="377777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9EDFD-48A7-70E5-1C7F-478F81A89068}"/>
              </a:ext>
            </a:extLst>
          </p:cNvPr>
          <p:cNvSpPr txBox="1"/>
          <p:nvPr/>
        </p:nvSpPr>
        <p:spPr>
          <a:xfrm>
            <a:off x="1863920" y="2165401"/>
            <a:ext cx="862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Thank you! </a:t>
            </a:r>
            <a:endParaRPr lang="cs-CZ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D11A-9213-6828-34DD-4479A62A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61" y="5138835"/>
            <a:ext cx="7704420" cy="689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195A9-C1D8-9770-AB81-EE392D8C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40" y="5138835"/>
            <a:ext cx="1433795" cy="6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3FB8-8732-2F0B-F647-F08CB0DF9AB7}"/>
              </a:ext>
            </a:extLst>
          </p:cNvPr>
          <p:cNvSpPr txBox="1"/>
          <p:nvPr/>
        </p:nvSpPr>
        <p:spPr>
          <a:xfrm>
            <a:off x="922665" y="28252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BUSINESS CONTEXT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A8E80-FED0-92D6-D189-640EFFEE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32" y="996176"/>
            <a:ext cx="8120035" cy="5202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2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9347D84F-90CA-52F5-190E-B36A8D34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7" y="407420"/>
            <a:ext cx="10531011" cy="619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14084-3543-F6CB-E906-6344485667AA}"/>
              </a:ext>
            </a:extLst>
          </p:cNvPr>
          <p:cNvSpPr txBox="1"/>
          <p:nvPr/>
        </p:nvSpPr>
        <p:spPr>
          <a:xfrm>
            <a:off x="8111412" y="4777273"/>
            <a:ext cx="1791478" cy="845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EAE7C-68A2-84B2-E6BB-F9B20B2A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48" y="1098584"/>
            <a:ext cx="9779503" cy="422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84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nline Media 84" title="WOOD &amp; Company x Sequent in Nepal">
            <a:hlinkClick r:id="" action="ppaction://media"/>
            <a:extLst>
              <a:ext uri="{FF2B5EF4-FFF2-40B4-BE49-F238E27FC236}">
                <a16:creationId xmlns:a16="http://schemas.microsoft.com/office/drawing/2014/main" id="{F141FD2B-B79B-6D96-DDBC-A9E351B9C7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7204" y="211657"/>
            <a:ext cx="10777591" cy="6089339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3FB8-8732-2F0B-F647-F08CB0DF9AB7}"/>
              </a:ext>
            </a:extLst>
          </p:cNvPr>
          <p:cNvSpPr txBox="1"/>
          <p:nvPr/>
        </p:nvSpPr>
        <p:spPr>
          <a:xfrm>
            <a:off x="824738" y="3154317"/>
            <a:ext cx="4036334" cy="77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THE PROBLEM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23BE8-86E9-AAB5-8334-2AAA1E60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99" y="554858"/>
            <a:ext cx="7242487" cy="5232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67410-5C2E-B0E3-E595-FFE808A5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22" y="1379249"/>
            <a:ext cx="7106642" cy="4782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648E74-EF2F-2ED8-5981-51B308F079A6}"/>
              </a:ext>
            </a:extLst>
          </p:cNvPr>
          <p:cNvSpPr txBox="1"/>
          <p:nvPr/>
        </p:nvSpPr>
        <p:spPr>
          <a:xfrm>
            <a:off x="727969" y="418730"/>
            <a:ext cx="949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LEGACY CUSTOMER PORTAL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CBE71-4C86-60E5-921D-3177C9E2A88F}"/>
              </a:ext>
            </a:extLst>
          </p:cNvPr>
          <p:cNvSpPr txBox="1"/>
          <p:nvPr/>
        </p:nvSpPr>
        <p:spPr>
          <a:xfrm>
            <a:off x="8419497" y="1379249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FEW ISSUES…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AC60A-9549-2D83-EB54-E45672B1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812" y="2044556"/>
            <a:ext cx="1553206" cy="144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665DDB-D80C-C3DA-F3DE-3F77D9B5C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937" y="2122166"/>
            <a:ext cx="1672090" cy="1327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EB66BA-4AAF-4D1B-BD06-B82C020B2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589" y="3812195"/>
            <a:ext cx="2384284" cy="13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53FB8-8732-2F0B-F647-F08CB0DF9AB7}"/>
              </a:ext>
            </a:extLst>
          </p:cNvPr>
          <p:cNvSpPr txBox="1"/>
          <p:nvPr/>
        </p:nvSpPr>
        <p:spPr>
          <a:xfrm>
            <a:off x="824738" y="3154317"/>
            <a:ext cx="4036334" cy="77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TEAM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0D257-2EA6-6CFC-DDE0-F2B57F89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230" y="417711"/>
            <a:ext cx="6098525" cy="5811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0186-9E04-692F-5C9B-BE67F04D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7" y="5827967"/>
            <a:ext cx="1587979" cy="9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6545</TotalTime>
  <Words>88</Words>
  <Application>Microsoft Office PowerPoint</Application>
  <PresentationFormat>Widescreen</PresentationFormat>
  <Paragraphs>36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Office Theme</vt:lpstr>
      <vt:lpstr>PowerPoint Presentation</vt:lpstr>
      <vt:lpstr>How to build  a customer portal from scratch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Vojtisek, WOOD &amp; Co.</dc:creator>
  <cp:lastModifiedBy>Vladimir Vojtisek, WOOD &amp; Co.</cp:lastModifiedBy>
  <cp:revision>5</cp:revision>
  <dcterms:created xsi:type="dcterms:W3CDTF">2022-09-19T20:16:24Z</dcterms:created>
  <dcterms:modified xsi:type="dcterms:W3CDTF">2023-09-19T11:39:57Z</dcterms:modified>
</cp:coreProperties>
</file>