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2" r:id="rId1"/>
  </p:sldMasterIdLst>
  <p:notesMasterIdLst>
    <p:notesMasterId r:id="rId24"/>
  </p:notesMasterIdLst>
  <p:sldIdLst>
    <p:sldId id="256" r:id="rId2"/>
    <p:sldId id="296" r:id="rId3"/>
    <p:sldId id="267" r:id="rId4"/>
    <p:sldId id="308" r:id="rId5"/>
    <p:sldId id="284" r:id="rId6"/>
    <p:sldId id="265" r:id="rId7"/>
    <p:sldId id="279" r:id="rId8"/>
    <p:sldId id="286" r:id="rId9"/>
    <p:sldId id="312" r:id="rId10"/>
    <p:sldId id="303" r:id="rId11"/>
    <p:sldId id="311" r:id="rId12"/>
    <p:sldId id="314" r:id="rId13"/>
    <p:sldId id="291" r:id="rId14"/>
    <p:sldId id="300" r:id="rId15"/>
    <p:sldId id="275" r:id="rId16"/>
    <p:sldId id="313" r:id="rId17"/>
    <p:sldId id="299" r:id="rId18"/>
    <p:sldId id="292" r:id="rId19"/>
    <p:sldId id="295" r:id="rId20"/>
    <p:sldId id="264" r:id="rId21"/>
    <p:sldId id="315" r:id="rId22"/>
    <p:sldId id="31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B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5079E-247E-A34F-B92E-6B4718D99282}" v="258" dt="2023-04-19T18:07:57.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0"/>
    <p:restoredTop sz="95506"/>
  </p:normalViewPr>
  <p:slideViewPr>
    <p:cSldViewPr snapToGrid="0">
      <p:cViewPr varScale="1">
        <p:scale>
          <a:sx n="93" d="100"/>
          <a:sy n="93" d="100"/>
        </p:scale>
        <p:origin x="248" y="7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na Dimova" userId="f8b527ca-b8bb-46ac-86c3-d7e946327c37" providerId="ADAL" clId="{A765079E-247E-A34F-B92E-6B4718D99282}"/>
    <pc:docChg chg="undo custSel addSld delSld modSld sldOrd">
      <pc:chgData name="Angelina Dimova" userId="f8b527ca-b8bb-46ac-86c3-d7e946327c37" providerId="ADAL" clId="{A765079E-247E-A34F-B92E-6B4718D99282}" dt="2023-04-19T18:07:57.472" v="1007" actId="1076"/>
      <pc:docMkLst>
        <pc:docMk/>
      </pc:docMkLst>
      <pc:sldChg chg="modSp mod ord">
        <pc:chgData name="Angelina Dimova" userId="f8b527ca-b8bb-46ac-86c3-d7e946327c37" providerId="ADAL" clId="{A765079E-247E-A34F-B92E-6B4718D99282}" dt="2023-04-19T17:47:47.252" v="723" actId="20577"/>
        <pc:sldMkLst>
          <pc:docMk/>
          <pc:sldMk cId="2392565704" sldId="264"/>
        </pc:sldMkLst>
        <pc:spChg chg="mod">
          <ac:chgData name="Angelina Dimova" userId="f8b527ca-b8bb-46ac-86c3-d7e946327c37" providerId="ADAL" clId="{A765079E-247E-A34F-B92E-6B4718D99282}" dt="2023-04-19T17:47:47.252" v="723" actId="20577"/>
          <ac:spMkLst>
            <pc:docMk/>
            <pc:sldMk cId="2392565704" sldId="264"/>
            <ac:spMk id="2" creationId="{64D12367-FEF3-28C7-707B-9F6342554185}"/>
          </ac:spMkLst>
        </pc:spChg>
        <pc:graphicFrameChg chg="mod">
          <ac:chgData name="Angelina Dimova" userId="f8b527ca-b8bb-46ac-86c3-d7e946327c37" providerId="ADAL" clId="{A765079E-247E-A34F-B92E-6B4718D99282}" dt="2023-04-19T17:47:37.026" v="705"/>
          <ac:graphicFrameMkLst>
            <pc:docMk/>
            <pc:sldMk cId="2392565704" sldId="264"/>
            <ac:graphicFrameMk id="46" creationId="{0EA6E422-CA09-0BBF-683F-08205C93AC48}"/>
          </ac:graphicFrameMkLst>
        </pc:graphicFrameChg>
      </pc:sldChg>
      <pc:sldChg chg="addSp delSp modSp mod setBg">
        <pc:chgData name="Angelina Dimova" userId="f8b527ca-b8bb-46ac-86c3-d7e946327c37" providerId="ADAL" clId="{A765079E-247E-A34F-B92E-6B4718D99282}" dt="2023-04-19T17:51:26.617" v="731" actId="1582"/>
        <pc:sldMkLst>
          <pc:docMk/>
          <pc:sldMk cId="78266530" sldId="267"/>
        </pc:sldMkLst>
        <pc:spChg chg="mod">
          <ac:chgData name="Angelina Dimova" userId="f8b527ca-b8bb-46ac-86c3-d7e946327c37" providerId="ADAL" clId="{A765079E-247E-A34F-B92E-6B4718D99282}" dt="2023-04-19T17:30:52.134" v="41" actId="26606"/>
          <ac:spMkLst>
            <pc:docMk/>
            <pc:sldMk cId="78266530" sldId="267"/>
            <ac:spMk id="2" creationId="{D0F6AC20-1343-F85D-45D6-64CBF6BE0ADA}"/>
          </ac:spMkLst>
        </pc:spChg>
        <pc:spChg chg="add mod">
          <ac:chgData name="Angelina Dimova" userId="f8b527ca-b8bb-46ac-86c3-d7e946327c37" providerId="ADAL" clId="{A765079E-247E-A34F-B92E-6B4718D99282}" dt="2023-04-19T17:51:26.617" v="731" actId="1582"/>
          <ac:spMkLst>
            <pc:docMk/>
            <pc:sldMk cId="78266530" sldId="267"/>
            <ac:spMk id="4" creationId="{350AEA36-3EAE-26DD-8DC2-97EBAF8DDF81}"/>
          </ac:spMkLst>
        </pc:spChg>
        <pc:picChg chg="add mod">
          <ac:chgData name="Angelina Dimova" userId="f8b527ca-b8bb-46ac-86c3-d7e946327c37" providerId="ADAL" clId="{A765079E-247E-A34F-B92E-6B4718D99282}" dt="2023-04-19T17:51:05.271" v="726" actId="1582"/>
          <ac:picMkLst>
            <pc:docMk/>
            <pc:sldMk cId="78266530" sldId="267"/>
            <ac:picMk id="5" creationId="{07EFDEFB-CF59-CF7B-5F4A-D14D4E59B0D6}"/>
          </ac:picMkLst>
        </pc:picChg>
        <pc:picChg chg="del">
          <ac:chgData name="Angelina Dimova" userId="f8b527ca-b8bb-46ac-86c3-d7e946327c37" providerId="ADAL" clId="{A765079E-247E-A34F-B92E-6B4718D99282}" dt="2023-04-19T17:30:43.970" v="38" actId="478"/>
          <ac:picMkLst>
            <pc:docMk/>
            <pc:sldMk cId="78266530" sldId="267"/>
            <ac:picMk id="7" creationId="{A471E810-EF45-289B-49CF-D03607332558}"/>
          </ac:picMkLst>
        </pc:picChg>
      </pc:sldChg>
      <pc:sldChg chg="addSp delSp modSp mod ord setBg">
        <pc:chgData name="Angelina Dimova" userId="f8b527ca-b8bb-46ac-86c3-d7e946327c37" providerId="ADAL" clId="{A765079E-247E-A34F-B92E-6B4718D99282}" dt="2023-04-19T18:06:32.366" v="997" actId="1582"/>
        <pc:sldMkLst>
          <pc:docMk/>
          <pc:sldMk cId="1684900650" sldId="275"/>
        </pc:sldMkLst>
        <pc:spChg chg="mod">
          <ac:chgData name="Angelina Dimova" userId="f8b527ca-b8bb-46ac-86c3-d7e946327c37" providerId="ADAL" clId="{A765079E-247E-A34F-B92E-6B4718D99282}" dt="2023-04-19T18:05:57.102" v="987" actId="1076"/>
          <ac:spMkLst>
            <pc:docMk/>
            <pc:sldMk cId="1684900650" sldId="275"/>
            <ac:spMk id="2" creationId="{E76E3363-33B9-59D1-BD86-AF67EC6DF1E0}"/>
          </ac:spMkLst>
        </pc:spChg>
        <pc:spChg chg="add mod">
          <ac:chgData name="Angelina Dimova" userId="f8b527ca-b8bb-46ac-86c3-d7e946327c37" providerId="ADAL" clId="{A765079E-247E-A34F-B92E-6B4718D99282}" dt="2023-04-19T18:06:32.366" v="997" actId="1582"/>
          <ac:spMkLst>
            <pc:docMk/>
            <pc:sldMk cId="1684900650" sldId="275"/>
            <ac:spMk id="5" creationId="{D2BA370D-5E4E-63D8-2CEE-F470ECCCD280}"/>
          </ac:spMkLst>
        </pc:spChg>
        <pc:spChg chg="add mod">
          <ac:chgData name="Angelina Dimova" userId="f8b527ca-b8bb-46ac-86c3-d7e946327c37" providerId="ADAL" clId="{A765079E-247E-A34F-B92E-6B4718D99282}" dt="2023-04-19T18:05:39.418" v="982" actId="1076"/>
          <ac:spMkLst>
            <pc:docMk/>
            <pc:sldMk cId="1684900650" sldId="275"/>
            <ac:spMk id="8" creationId="{B7FB999D-D648-5574-4226-35832C712B7C}"/>
          </ac:spMkLst>
        </pc:spChg>
        <pc:spChg chg="add del">
          <ac:chgData name="Angelina Dimova" userId="f8b527ca-b8bb-46ac-86c3-d7e946327c37" providerId="ADAL" clId="{A765079E-247E-A34F-B92E-6B4718D99282}" dt="2023-04-19T18:03:11.888" v="934" actId="26606"/>
          <ac:spMkLst>
            <pc:docMk/>
            <pc:sldMk cId="1684900650" sldId="275"/>
            <ac:spMk id="13" creationId="{9F4444CE-BC8D-4D61-B303-4C05614E62AB}"/>
          </ac:spMkLst>
        </pc:spChg>
        <pc:spChg chg="add del">
          <ac:chgData name="Angelina Dimova" userId="f8b527ca-b8bb-46ac-86c3-d7e946327c37" providerId="ADAL" clId="{A765079E-247E-A34F-B92E-6B4718D99282}" dt="2023-04-19T18:03:11.888" v="934" actId="26606"/>
          <ac:spMkLst>
            <pc:docMk/>
            <pc:sldMk cId="1684900650" sldId="275"/>
            <ac:spMk id="15" creationId="{62423CA5-E2E1-4789-B759-9906C1C94063}"/>
          </ac:spMkLst>
        </pc:spChg>
        <pc:spChg chg="add del">
          <ac:chgData name="Angelina Dimova" userId="f8b527ca-b8bb-46ac-86c3-d7e946327c37" providerId="ADAL" clId="{A765079E-247E-A34F-B92E-6B4718D99282}" dt="2023-04-19T18:03:11.888" v="934" actId="26606"/>
          <ac:spMkLst>
            <pc:docMk/>
            <pc:sldMk cId="1684900650" sldId="275"/>
            <ac:spMk id="17" creationId="{73772B81-181F-48B7-8826-4D9686D15DF5}"/>
          </ac:spMkLst>
        </pc:spChg>
        <pc:spChg chg="add del">
          <ac:chgData name="Angelina Dimova" userId="f8b527ca-b8bb-46ac-86c3-d7e946327c37" providerId="ADAL" clId="{A765079E-247E-A34F-B92E-6B4718D99282}" dt="2023-04-19T18:03:11.888" v="934" actId="26606"/>
          <ac:spMkLst>
            <pc:docMk/>
            <pc:sldMk cId="1684900650" sldId="275"/>
            <ac:spMk id="19" creationId="{B2205F6E-03C6-4E92-877C-E2482F6599AA}"/>
          </ac:spMkLst>
        </pc:spChg>
        <pc:spChg chg="add del">
          <ac:chgData name="Angelina Dimova" userId="f8b527ca-b8bb-46ac-86c3-d7e946327c37" providerId="ADAL" clId="{A765079E-247E-A34F-B92E-6B4718D99282}" dt="2023-04-19T18:03:38.105" v="945" actId="26606"/>
          <ac:spMkLst>
            <pc:docMk/>
            <pc:sldMk cId="1684900650" sldId="275"/>
            <ac:spMk id="25" creationId="{03E8462A-FEBA-4848-81CC-3F8DA3E477BE}"/>
          </ac:spMkLst>
        </pc:spChg>
        <pc:spChg chg="add del">
          <ac:chgData name="Angelina Dimova" userId="f8b527ca-b8bb-46ac-86c3-d7e946327c37" providerId="ADAL" clId="{A765079E-247E-A34F-B92E-6B4718D99282}" dt="2023-04-19T18:03:38.105" v="945" actId="26606"/>
          <ac:spMkLst>
            <pc:docMk/>
            <pc:sldMk cId="1684900650" sldId="275"/>
            <ac:spMk id="38" creationId="{7941F9B1-B01B-4A84-89D9-B169AEB4E456}"/>
          </ac:spMkLst>
        </pc:spChg>
        <pc:spChg chg="add del">
          <ac:chgData name="Angelina Dimova" userId="f8b527ca-b8bb-46ac-86c3-d7e946327c37" providerId="ADAL" clId="{A765079E-247E-A34F-B92E-6B4718D99282}" dt="2023-04-19T18:04:31.449" v="965" actId="26606"/>
          <ac:spMkLst>
            <pc:docMk/>
            <pc:sldMk cId="1684900650" sldId="275"/>
            <ac:spMk id="60" creationId="{AA330523-F25B-4007-B3E5-ABB5637D160A}"/>
          </ac:spMkLst>
        </pc:spChg>
        <pc:grpChg chg="add del">
          <ac:chgData name="Angelina Dimova" userId="f8b527ca-b8bb-46ac-86c3-d7e946327c37" providerId="ADAL" clId="{A765079E-247E-A34F-B92E-6B4718D99282}" dt="2023-04-19T18:03:38.105" v="945" actId="26606"/>
          <ac:grpSpMkLst>
            <pc:docMk/>
            <pc:sldMk cId="1684900650" sldId="275"/>
            <ac:grpSpMk id="10" creationId="{609316A9-990D-4EC3-A671-70EE5C1493A4}"/>
          </ac:grpSpMkLst>
        </pc:grpChg>
        <pc:grpChg chg="add del">
          <ac:chgData name="Angelina Dimova" userId="f8b527ca-b8bb-46ac-86c3-d7e946327c37" providerId="ADAL" clId="{A765079E-247E-A34F-B92E-6B4718D99282}" dt="2023-04-19T18:03:38.105" v="945" actId="26606"/>
          <ac:grpSpMkLst>
            <pc:docMk/>
            <pc:sldMk cId="1684900650" sldId="275"/>
            <ac:grpSpMk id="27" creationId="{2109F83F-40FE-4DB3-84CC-09FB3340D06D}"/>
          </ac:grpSpMkLst>
        </pc:grpChg>
        <pc:grpChg chg="add del">
          <ac:chgData name="Angelina Dimova" userId="f8b527ca-b8bb-46ac-86c3-d7e946327c37" providerId="ADAL" clId="{A765079E-247E-A34F-B92E-6B4718D99282}" dt="2023-04-19T18:04:31.449" v="965" actId="26606"/>
          <ac:grpSpMkLst>
            <pc:docMk/>
            <pc:sldMk cId="1684900650" sldId="275"/>
            <ac:grpSpMk id="40" creationId="{609316A9-990D-4EC3-A671-70EE5C1493A4}"/>
          </ac:grpSpMkLst>
        </pc:grpChg>
        <pc:grpChg chg="add del">
          <ac:chgData name="Angelina Dimova" userId="f8b527ca-b8bb-46ac-86c3-d7e946327c37" providerId="ADAL" clId="{A765079E-247E-A34F-B92E-6B4718D99282}" dt="2023-04-19T18:04:31.449" v="965" actId="26606"/>
          <ac:grpSpMkLst>
            <pc:docMk/>
            <pc:sldMk cId="1684900650" sldId="275"/>
            <ac:grpSpMk id="48" creationId="{B4DE830A-B531-4A3B-96F6-0ECE88B08555}"/>
          </ac:grpSpMkLst>
        </pc:grpChg>
        <pc:picChg chg="mod">
          <ac:chgData name="Angelina Dimova" userId="f8b527ca-b8bb-46ac-86c3-d7e946327c37" providerId="ADAL" clId="{A765079E-247E-A34F-B92E-6B4718D99282}" dt="2023-04-19T18:06:22.894" v="995" actId="1582"/>
          <ac:picMkLst>
            <pc:docMk/>
            <pc:sldMk cId="1684900650" sldId="275"/>
            <ac:picMk id="4" creationId="{8BECF477-C543-65F3-2D5C-25D2BF7CD6B6}"/>
          </ac:picMkLst>
        </pc:picChg>
      </pc:sldChg>
      <pc:sldChg chg="modSp mod">
        <pc:chgData name="Angelina Dimova" userId="f8b527ca-b8bb-46ac-86c3-d7e946327c37" providerId="ADAL" clId="{A765079E-247E-A34F-B92E-6B4718D99282}" dt="2023-04-19T17:36:15.958" v="418" actId="20577"/>
        <pc:sldMkLst>
          <pc:docMk/>
          <pc:sldMk cId="142118099" sldId="284"/>
        </pc:sldMkLst>
        <pc:spChg chg="mod">
          <ac:chgData name="Angelina Dimova" userId="f8b527ca-b8bb-46ac-86c3-d7e946327c37" providerId="ADAL" clId="{A765079E-247E-A34F-B92E-6B4718D99282}" dt="2023-04-19T17:36:15.958" v="418" actId="20577"/>
          <ac:spMkLst>
            <pc:docMk/>
            <pc:sldMk cId="142118099" sldId="284"/>
            <ac:spMk id="2" creationId="{15CABD51-37A4-385B-2B15-BCAD63191AF8}"/>
          </ac:spMkLst>
        </pc:spChg>
      </pc:sldChg>
      <pc:sldChg chg="ord">
        <pc:chgData name="Angelina Dimova" userId="f8b527ca-b8bb-46ac-86c3-d7e946327c37" providerId="ADAL" clId="{A765079E-247E-A34F-B92E-6B4718D99282}" dt="2023-04-19T17:57:04.384" v="752" actId="20578"/>
        <pc:sldMkLst>
          <pc:docMk/>
          <pc:sldMk cId="1137782163" sldId="286"/>
        </pc:sldMkLst>
      </pc:sldChg>
      <pc:sldChg chg="ord">
        <pc:chgData name="Angelina Dimova" userId="f8b527ca-b8bb-46ac-86c3-d7e946327c37" providerId="ADAL" clId="{A765079E-247E-A34F-B92E-6B4718D99282}" dt="2023-04-19T17:53:25.385" v="734" actId="20578"/>
        <pc:sldMkLst>
          <pc:docMk/>
          <pc:sldMk cId="2021675656" sldId="291"/>
        </pc:sldMkLst>
      </pc:sldChg>
      <pc:sldChg chg="modSp mod ord">
        <pc:chgData name="Angelina Dimova" userId="f8b527ca-b8bb-46ac-86c3-d7e946327c37" providerId="ADAL" clId="{A765079E-247E-A34F-B92E-6B4718D99282}" dt="2023-04-19T17:44:04.984" v="542" actId="1076"/>
        <pc:sldMkLst>
          <pc:docMk/>
          <pc:sldMk cId="2691484717" sldId="292"/>
        </pc:sldMkLst>
        <pc:spChg chg="mod">
          <ac:chgData name="Angelina Dimova" userId="f8b527ca-b8bb-46ac-86c3-d7e946327c37" providerId="ADAL" clId="{A765079E-247E-A34F-B92E-6B4718D99282}" dt="2023-04-19T17:43:52.037" v="535" actId="21"/>
          <ac:spMkLst>
            <pc:docMk/>
            <pc:sldMk cId="2691484717" sldId="292"/>
            <ac:spMk id="2" creationId="{8585F855-3137-7F51-9AB3-32B23EA47C3A}"/>
          </ac:spMkLst>
        </pc:spChg>
        <pc:spChg chg="mod">
          <ac:chgData name="Angelina Dimova" userId="f8b527ca-b8bb-46ac-86c3-d7e946327c37" providerId="ADAL" clId="{A765079E-247E-A34F-B92E-6B4718D99282}" dt="2023-04-19T17:44:04.984" v="542" actId="1076"/>
          <ac:spMkLst>
            <pc:docMk/>
            <pc:sldMk cId="2691484717" sldId="292"/>
            <ac:spMk id="3" creationId="{B8407A92-9B1C-A45F-DA38-2A752E352EA9}"/>
          </ac:spMkLst>
        </pc:spChg>
      </pc:sldChg>
      <pc:sldChg chg="ord">
        <pc:chgData name="Angelina Dimova" userId="f8b527ca-b8bb-46ac-86c3-d7e946327c37" providerId="ADAL" clId="{A765079E-247E-A34F-B92E-6B4718D99282}" dt="2023-04-19T17:24:38.693" v="32" actId="20578"/>
        <pc:sldMkLst>
          <pc:docMk/>
          <pc:sldMk cId="3506287564" sldId="295"/>
        </pc:sldMkLst>
      </pc:sldChg>
      <pc:sldChg chg="modSp mod ord modShow">
        <pc:chgData name="Angelina Dimova" userId="f8b527ca-b8bb-46ac-86c3-d7e946327c37" providerId="ADAL" clId="{A765079E-247E-A34F-B92E-6B4718D99282}" dt="2023-04-19T17:55:45.292" v="748"/>
        <pc:sldMkLst>
          <pc:docMk/>
          <pc:sldMk cId="1612064706" sldId="296"/>
        </pc:sldMkLst>
        <pc:graphicFrameChg chg="mod">
          <ac:chgData name="Angelina Dimova" userId="f8b527ca-b8bb-46ac-86c3-d7e946327c37" providerId="ADAL" clId="{A765079E-247E-A34F-B92E-6B4718D99282}" dt="2023-04-19T17:55:45.292" v="748"/>
          <ac:graphicFrameMkLst>
            <pc:docMk/>
            <pc:sldMk cId="1612064706" sldId="296"/>
            <ac:graphicFrameMk id="5" creationId="{E5BBCF97-28FB-DBFC-A449-E6300F83F2A5}"/>
          </ac:graphicFrameMkLst>
        </pc:graphicFrameChg>
      </pc:sldChg>
      <pc:sldChg chg="ord">
        <pc:chgData name="Angelina Dimova" userId="f8b527ca-b8bb-46ac-86c3-d7e946327c37" providerId="ADAL" clId="{A765079E-247E-A34F-B92E-6B4718D99282}" dt="2023-04-19T17:24:35.548" v="31" actId="20578"/>
        <pc:sldMkLst>
          <pc:docMk/>
          <pc:sldMk cId="2743956942" sldId="299"/>
        </pc:sldMkLst>
      </pc:sldChg>
      <pc:sldChg chg="addSp delSp modSp mod setBg">
        <pc:chgData name="Angelina Dimova" userId="f8b527ca-b8bb-46ac-86c3-d7e946327c37" providerId="ADAL" clId="{A765079E-247E-A34F-B92E-6B4718D99282}" dt="2023-04-19T18:07:57.472" v="1007" actId="1076"/>
        <pc:sldMkLst>
          <pc:docMk/>
          <pc:sldMk cId="2506649950" sldId="300"/>
        </pc:sldMkLst>
        <pc:spChg chg="mod ord">
          <ac:chgData name="Angelina Dimova" userId="f8b527ca-b8bb-46ac-86c3-d7e946327c37" providerId="ADAL" clId="{A765079E-247E-A34F-B92E-6B4718D99282}" dt="2023-04-19T18:07:49.277" v="1005" actId="26606"/>
          <ac:spMkLst>
            <pc:docMk/>
            <pc:sldMk cId="2506649950" sldId="300"/>
            <ac:spMk id="2" creationId="{8585F855-3137-7F51-9AB3-32B23EA47C3A}"/>
          </ac:spMkLst>
        </pc:spChg>
        <pc:spChg chg="add del">
          <ac:chgData name="Angelina Dimova" userId="f8b527ca-b8bb-46ac-86c3-d7e946327c37" providerId="ADAL" clId="{A765079E-247E-A34F-B92E-6B4718D99282}" dt="2023-04-19T18:07:40.739" v="1002" actId="26606"/>
          <ac:spMkLst>
            <pc:docMk/>
            <pc:sldMk cId="2506649950" sldId="300"/>
            <ac:spMk id="1047" creationId="{66D61E08-70C3-48D8-BEA0-787111DC30DA}"/>
          </ac:spMkLst>
        </pc:spChg>
        <pc:spChg chg="add del">
          <ac:chgData name="Angelina Dimova" userId="f8b527ca-b8bb-46ac-86c3-d7e946327c37" providerId="ADAL" clId="{A765079E-247E-A34F-B92E-6B4718D99282}" dt="2023-04-19T18:07:40.739" v="1002" actId="26606"/>
          <ac:spMkLst>
            <pc:docMk/>
            <pc:sldMk cId="2506649950" sldId="300"/>
            <ac:spMk id="1049" creationId="{FC55298F-0AE5-478E-AD2B-03C2614C5833}"/>
          </ac:spMkLst>
        </pc:spChg>
        <pc:spChg chg="add del">
          <ac:chgData name="Angelina Dimova" userId="f8b527ca-b8bb-46ac-86c3-d7e946327c37" providerId="ADAL" clId="{A765079E-247E-A34F-B92E-6B4718D99282}" dt="2023-04-19T18:07:40.739" v="1002" actId="26606"/>
          <ac:spMkLst>
            <pc:docMk/>
            <pc:sldMk cId="2506649950" sldId="300"/>
            <ac:spMk id="1051" creationId="{C180E4EA-0B63-4779-A895-7E90E71088F3}"/>
          </ac:spMkLst>
        </pc:spChg>
        <pc:spChg chg="add del">
          <ac:chgData name="Angelina Dimova" userId="f8b527ca-b8bb-46ac-86c3-d7e946327c37" providerId="ADAL" clId="{A765079E-247E-A34F-B92E-6B4718D99282}" dt="2023-04-19T18:07:40.739" v="1002" actId="26606"/>
          <ac:spMkLst>
            <pc:docMk/>
            <pc:sldMk cId="2506649950" sldId="300"/>
            <ac:spMk id="1053" creationId="{CEE01D9D-3DE8-4EED-B0D3-8F3C79CC7673}"/>
          </ac:spMkLst>
        </pc:spChg>
        <pc:spChg chg="add del">
          <ac:chgData name="Angelina Dimova" userId="f8b527ca-b8bb-46ac-86c3-d7e946327c37" providerId="ADAL" clId="{A765079E-247E-A34F-B92E-6B4718D99282}" dt="2023-04-19T18:07:40.739" v="1002" actId="26606"/>
          <ac:spMkLst>
            <pc:docMk/>
            <pc:sldMk cId="2506649950" sldId="300"/>
            <ac:spMk id="1055" creationId="{89AF5CE9-607F-43F4-8983-DCD6DA4051FD}"/>
          </ac:spMkLst>
        </pc:spChg>
        <pc:spChg chg="add del">
          <ac:chgData name="Angelina Dimova" userId="f8b527ca-b8bb-46ac-86c3-d7e946327c37" providerId="ADAL" clId="{A765079E-247E-A34F-B92E-6B4718D99282}" dt="2023-04-19T18:07:40.739" v="1002" actId="26606"/>
          <ac:spMkLst>
            <pc:docMk/>
            <pc:sldMk cId="2506649950" sldId="300"/>
            <ac:spMk id="1057" creationId="{6EEA2DBD-9E1E-4521-8C01-F32AD18A89E3}"/>
          </ac:spMkLst>
        </pc:spChg>
        <pc:spChg chg="add del">
          <ac:chgData name="Angelina Dimova" userId="f8b527ca-b8bb-46ac-86c3-d7e946327c37" providerId="ADAL" clId="{A765079E-247E-A34F-B92E-6B4718D99282}" dt="2023-04-19T18:07:40.739" v="1002" actId="26606"/>
          <ac:spMkLst>
            <pc:docMk/>
            <pc:sldMk cId="2506649950" sldId="300"/>
            <ac:spMk id="1059" creationId="{15BBD2C1-BA9B-46A9-A27A-33498B169272}"/>
          </ac:spMkLst>
        </pc:spChg>
        <pc:spChg chg="add">
          <ac:chgData name="Angelina Dimova" userId="f8b527ca-b8bb-46ac-86c3-d7e946327c37" providerId="ADAL" clId="{A765079E-247E-A34F-B92E-6B4718D99282}" dt="2023-04-19T18:07:49.277" v="1005" actId="26606"/>
          <ac:spMkLst>
            <pc:docMk/>
            <pc:sldMk cId="2506649950" sldId="300"/>
            <ac:spMk id="1066" creationId="{66D61E08-70C3-48D8-BEA0-787111DC30DA}"/>
          </ac:spMkLst>
        </pc:spChg>
        <pc:spChg chg="add">
          <ac:chgData name="Angelina Dimova" userId="f8b527ca-b8bb-46ac-86c3-d7e946327c37" providerId="ADAL" clId="{A765079E-247E-A34F-B92E-6B4718D99282}" dt="2023-04-19T18:07:49.277" v="1005" actId="26606"/>
          <ac:spMkLst>
            <pc:docMk/>
            <pc:sldMk cId="2506649950" sldId="300"/>
            <ac:spMk id="1067" creationId="{FC55298F-0AE5-478E-AD2B-03C2614C5833}"/>
          </ac:spMkLst>
        </pc:spChg>
        <pc:spChg chg="add">
          <ac:chgData name="Angelina Dimova" userId="f8b527ca-b8bb-46ac-86c3-d7e946327c37" providerId="ADAL" clId="{A765079E-247E-A34F-B92E-6B4718D99282}" dt="2023-04-19T18:07:49.277" v="1005" actId="26606"/>
          <ac:spMkLst>
            <pc:docMk/>
            <pc:sldMk cId="2506649950" sldId="300"/>
            <ac:spMk id="1068" creationId="{C180E4EA-0B63-4779-A895-7E90E71088F3}"/>
          </ac:spMkLst>
        </pc:spChg>
        <pc:spChg chg="add">
          <ac:chgData name="Angelina Dimova" userId="f8b527ca-b8bb-46ac-86c3-d7e946327c37" providerId="ADAL" clId="{A765079E-247E-A34F-B92E-6B4718D99282}" dt="2023-04-19T18:07:49.277" v="1005" actId="26606"/>
          <ac:spMkLst>
            <pc:docMk/>
            <pc:sldMk cId="2506649950" sldId="300"/>
            <ac:spMk id="1069" creationId="{CEE01D9D-3DE8-4EED-B0D3-8F3C79CC7673}"/>
          </ac:spMkLst>
        </pc:spChg>
        <pc:spChg chg="add">
          <ac:chgData name="Angelina Dimova" userId="f8b527ca-b8bb-46ac-86c3-d7e946327c37" providerId="ADAL" clId="{A765079E-247E-A34F-B92E-6B4718D99282}" dt="2023-04-19T18:07:49.277" v="1005" actId="26606"/>
          <ac:spMkLst>
            <pc:docMk/>
            <pc:sldMk cId="2506649950" sldId="300"/>
            <ac:spMk id="1070" creationId="{89AF5CE9-607F-43F4-8983-DCD6DA4051FD}"/>
          </ac:spMkLst>
        </pc:spChg>
        <pc:spChg chg="add">
          <ac:chgData name="Angelina Dimova" userId="f8b527ca-b8bb-46ac-86c3-d7e946327c37" providerId="ADAL" clId="{A765079E-247E-A34F-B92E-6B4718D99282}" dt="2023-04-19T18:07:49.277" v="1005" actId="26606"/>
          <ac:spMkLst>
            <pc:docMk/>
            <pc:sldMk cId="2506649950" sldId="300"/>
            <ac:spMk id="1071" creationId="{6EEA2DBD-9E1E-4521-8C01-F32AD18A89E3}"/>
          </ac:spMkLst>
        </pc:spChg>
        <pc:spChg chg="add">
          <ac:chgData name="Angelina Dimova" userId="f8b527ca-b8bb-46ac-86c3-d7e946327c37" providerId="ADAL" clId="{A765079E-247E-A34F-B92E-6B4718D99282}" dt="2023-04-19T18:07:49.277" v="1005" actId="26606"/>
          <ac:spMkLst>
            <pc:docMk/>
            <pc:sldMk cId="2506649950" sldId="300"/>
            <ac:spMk id="1072" creationId="{15BBD2C1-BA9B-46A9-A27A-33498B169272}"/>
          </ac:spMkLst>
        </pc:spChg>
        <pc:grpChg chg="add del">
          <ac:chgData name="Angelina Dimova" userId="f8b527ca-b8bb-46ac-86c3-d7e946327c37" providerId="ADAL" clId="{A765079E-247E-A34F-B92E-6B4718D99282}" dt="2023-04-19T18:07:40.739" v="1002" actId="26606"/>
          <ac:grpSpMkLst>
            <pc:docMk/>
            <pc:sldMk cId="2506649950" sldId="300"/>
            <ac:grpSpMk id="1031" creationId="{88C9B83F-64CD-41C1-925F-A08801FFD0BD}"/>
          </ac:grpSpMkLst>
        </pc:grpChg>
        <pc:grpChg chg="add del">
          <ac:chgData name="Angelina Dimova" userId="f8b527ca-b8bb-46ac-86c3-d7e946327c37" providerId="ADAL" clId="{A765079E-247E-A34F-B92E-6B4718D99282}" dt="2023-04-19T18:07:49.267" v="1004" actId="26606"/>
          <ac:grpSpMkLst>
            <pc:docMk/>
            <pc:sldMk cId="2506649950" sldId="300"/>
            <ac:grpSpMk id="1061" creationId="{88C9B83F-64CD-41C1-925F-A08801FFD0BD}"/>
          </ac:grpSpMkLst>
        </pc:grpChg>
        <pc:grpChg chg="add">
          <ac:chgData name="Angelina Dimova" userId="f8b527ca-b8bb-46ac-86c3-d7e946327c37" providerId="ADAL" clId="{A765079E-247E-A34F-B92E-6B4718D99282}" dt="2023-04-19T18:07:49.277" v="1005" actId="26606"/>
          <ac:grpSpMkLst>
            <pc:docMk/>
            <pc:sldMk cId="2506649950" sldId="300"/>
            <ac:grpSpMk id="1063" creationId="{88C9B83F-64CD-41C1-925F-A08801FFD0BD}"/>
          </ac:grpSpMkLst>
        </pc:grpChg>
        <pc:picChg chg="del">
          <ac:chgData name="Angelina Dimova" userId="f8b527ca-b8bb-46ac-86c3-d7e946327c37" providerId="ADAL" clId="{A765079E-247E-A34F-B92E-6B4718D99282}" dt="2023-04-19T18:06:49.885" v="998" actId="478"/>
          <ac:picMkLst>
            <pc:docMk/>
            <pc:sldMk cId="2506649950" sldId="300"/>
            <ac:picMk id="31" creationId="{F3F164FB-2A59-39DF-DAE4-B20CF1FB52F5}"/>
          </ac:picMkLst>
        </pc:picChg>
        <pc:picChg chg="add mod">
          <ac:chgData name="Angelina Dimova" userId="f8b527ca-b8bb-46ac-86c3-d7e946327c37" providerId="ADAL" clId="{A765079E-247E-A34F-B92E-6B4718D99282}" dt="2023-04-19T18:07:57.472" v="1007" actId="1076"/>
          <ac:picMkLst>
            <pc:docMk/>
            <pc:sldMk cId="2506649950" sldId="300"/>
            <ac:picMk id="1026" creationId="{F71C21F2-3FDA-BEF6-C37A-96C82F942F91}"/>
          </ac:picMkLst>
        </pc:picChg>
        <pc:cxnChg chg="add del">
          <ac:chgData name="Angelina Dimova" userId="f8b527ca-b8bb-46ac-86c3-d7e946327c37" providerId="ADAL" clId="{A765079E-247E-A34F-B92E-6B4718D99282}" dt="2023-04-19T18:07:40.739" v="1002" actId="26606"/>
          <ac:cxnSpMkLst>
            <pc:docMk/>
            <pc:sldMk cId="2506649950" sldId="300"/>
            <ac:cxnSpMk id="1043" creationId="{A57C1A16-B8AB-4D99-A195-A38F556A6486}"/>
          </ac:cxnSpMkLst>
        </pc:cxnChg>
        <pc:cxnChg chg="add del">
          <ac:chgData name="Angelina Dimova" userId="f8b527ca-b8bb-46ac-86c3-d7e946327c37" providerId="ADAL" clId="{A765079E-247E-A34F-B92E-6B4718D99282}" dt="2023-04-19T18:07:40.739" v="1002" actId="26606"/>
          <ac:cxnSpMkLst>
            <pc:docMk/>
            <pc:sldMk cId="2506649950" sldId="300"/>
            <ac:cxnSpMk id="1045" creationId="{F8A9B20B-D1DD-4573-B5EC-558029519236}"/>
          </ac:cxnSpMkLst>
        </pc:cxnChg>
        <pc:cxnChg chg="add">
          <ac:chgData name="Angelina Dimova" userId="f8b527ca-b8bb-46ac-86c3-d7e946327c37" providerId="ADAL" clId="{A765079E-247E-A34F-B92E-6B4718D99282}" dt="2023-04-19T18:07:49.277" v="1005" actId="26606"/>
          <ac:cxnSpMkLst>
            <pc:docMk/>
            <pc:sldMk cId="2506649950" sldId="300"/>
            <ac:cxnSpMk id="1064" creationId="{A57C1A16-B8AB-4D99-A195-A38F556A6486}"/>
          </ac:cxnSpMkLst>
        </pc:cxnChg>
        <pc:cxnChg chg="add">
          <ac:chgData name="Angelina Dimova" userId="f8b527ca-b8bb-46ac-86c3-d7e946327c37" providerId="ADAL" clId="{A765079E-247E-A34F-B92E-6B4718D99282}" dt="2023-04-19T18:07:49.277" v="1005" actId="26606"/>
          <ac:cxnSpMkLst>
            <pc:docMk/>
            <pc:sldMk cId="2506649950" sldId="300"/>
            <ac:cxnSpMk id="1065" creationId="{F8A9B20B-D1DD-4573-B5EC-558029519236}"/>
          </ac:cxnSpMkLst>
        </pc:cxnChg>
      </pc:sldChg>
      <pc:sldChg chg="del">
        <pc:chgData name="Angelina Dimova" userId="f8b527ca-b8bb-46ac-86c3-d7e946327c37" providerId="ADAL" clId="{A765079E-247E-A34F-B92E-6B4718D99282}" dt="2023-04-19T17:24:45.055" v="34" actId="2696"/>
        <pc:sldMkLst>
          <pc:docMk/>
          <pc:sldMk cId="3303195592" sldId="301"/>
        </pc:sldMkLst>
      </pc:sldChg>
      <pc:sldChg chg="del">
        <pc:chgData name="Angelina Dimova" userId="f8b527ca-b8bb-46ac-86c3-d7e946327c37" providerId="ADAL" clId="{A765079E-247E-A34F-B92E-6B4718D99282}" dt="2023-04-19T17:18:47.344" v="0" actId="2696"/>
        <pc:sldMkLst>
          <pc:docMk/>
          <pc:sldMk cId="3748549448" sldId="302"/>
        </pc:sldMkLst>
      </pc:sldChg>
      <pc:sldChg chg="ord">
        <pc:chgData name="Angelina Dimova" userId="f8b527ca-b8bb-46ac-86c3-d7e946327c37" providerId="ADAL" clId="{A765079E-247E-A34F-B92E-6B4718D99282}" dt="2023-04-19T17:22:19.418" v="9" actId="20578"/>
        <pc:sldMkLst>
          <pc:docMk/>
          <pc:sldMk cId="2008250187" sldId="303"/>
        </pc:sldMkLst>
      </pc:sldChg>
      <pc:sldChg chg="del ord">
        <pc:chgData name="Angelina Dimova" userId="f8b527ca-b8bb-46ac-86c3-d7e946327c37" providerId="ADAL" clId="{A765079E-247E-A34F-B92E-6B4718D99282}" dt="2023-04-19T17:25:56.695" v="37" actId="2696"/>
        <pc:sldMkLst>
          <pc:docMk/>
          <pc:sldMk cId="2007123501" sldId="304"/>
        </pc:sldMkLst>
      </pc:sldChg>
      <pc:sldChg chg="modSp del mod">
        <pc:chgData name="Angelina Dimova" userId="f8b527ca-b8bb-46ac-86c3-d7e946327c37" providerId="ADAL" clId="{A765079E-247E-A34F-B92E-6B4718D99282}" dt="2023-04-19T17:19:17.906" v="2" actId="2696"/>
        <pc:sldMkLst>
          <pc:docMk/>
          <pc:sldMk cId="1267900397" sldId="306"/>
        </pc:sldMkLst>
        <pc:spChg chg="mod">
          <ac:chgData name="Angelina Dimova" userId="f8b527ca-b8bb-46ac-86c3-d7e946327c37" providerId="ADAL" clId="{A765079E-247E-A34F-B92E-6B4718D99282}" dt="2023-04-19T17:19:15.556" v="1" actId="6549"/>
          <ac:spMkLst>
            <pc:docMk/>
            <pc:sldMk cId="1267900397" sldId="306"/>
            <ac:spMk id="2" creationId="{95C62615-0A2E-89B4-3178-90D0477F8D99}"/>
          </ac:spMkLst>
        </pc:spChg>
      </pc:sldChg>
      <pc:sldChg chg="del ord">
        <pc:chgData name="Angelina Dimova" userId="f8b527ca-b8bb-46ac-86c3-d7e946327c37" providerId="ADAL" clId="{A765079E-247E-A34F-B92E-6B4718D99282}" dt="2023-04-19T17:19:48.121" v="4" actId="2696"/>
        <pc:sldMkLst>
          <pc:docMk/>
          <pc:sldMk cId="1150144554" sldId="307"/>
        </pc:sldMkLst>
      </pc:sldChg>
      <pc:sldChg chg="addSp modSp mod setBg">
        <pc:chgData name="Angelina Dimova" userId="f8b527ca-b8bb-46ac-86c3-d7e946327c37" providerId="ADAL" clId="{A765079E-247E-A34F-B92E-6B4718D99282}" dt="2023-04-19T17:51:41.221" v="732" actId="26606"/>
        <pc:sldMkLst>
          <pc:docMk/>
          <pc:sldMk cId="2780427286" sldId="308"/>
        </pc:sldMkLst>
        <pc:spChg chg="mod">
          <ac:chgData name="Angelina Dimova" userId="f8b527ca-b8bb-46ac-86c3-d7e946327c37" providerId="ADAL" clId="{A765079E-247E-A34F-B92E-6B4718D99282}" dt="2023-04-19T17:51:41.221" v="732" actId="26606"/>
          <ac:spMkLst>
            <pc:docMk/>
            <pc:sldMk cId="2780427286" sldId="308"/>
            <ac:spMk id="4" creationId="{F201F239-4637-B24C-5708-F41E34F78F40}"/>
          </ac:spMkLst>
        </pc:spChg>
        <pc:spChg chg="add">
          <ac:chgData name="Angelina Dimova" userId="f8b527ca-b8bb-46ac-86c3-d7e946327c37" providerId="ADAL" clId="{A765079E-247E-A34F-B92E-6B4718D99282}" dt="2023-04-19T17:51:41.221" v="732" actId="26606"/>
          <ac:spMkLst>
            <pc:docMk/>
            <pc:sldMk cId="2780427286" sldId="308"/>
            <ac:spMk id="42" creationId="{9F4444CE-BC8D-4D61-B303-4C05614E62AB}"/>
          </ac:spMkLst>
        </pc:spChg>
        <pc:spChg chg="add">
          <ac:chgData name="Angelina Dimova" userId="f8b527ca-b8bb-46ac-86c3-d7e946327c37" providerId="ADAL" clId="{A765079E-247E-A34F-B92E-6B4718D99282}" dt="2023-04-19T17:51:41.221" v="732" actId="26606"/>
          <ac:spMkLst>
            <pc:docMk/>
            <pc:sldMk cId="2780427286" sldId="308"/>
            <ac:spMk id="44" creationId="{73772B81-181F-48B7-8826-4D9686D15DF5}"/>
          </ac:spMkLst>
        </pc:spChg>
        <pc:spChg chg="add">
          <ac:chgData name="Angelina Dimova" userId="f8b527ca-b8bb-46ac-86c3-d7e946327c37" providerId="ADAL" clId="{A765079E-247E-A34F-B92E-6B4718D99282}" dt="2023-04-19T17:51:41.221" v="732" actId="26606"/>
          <ac:spMkLst>
            <pc:docMk/>
            <pc:sldMk cId="2780427286" sldId="308"/>
            <ac:spMk id="46" creationId="{B2205F6E-03C6-4E92-877C-E2482F6599AA}"/>
          </ac:spMkLst>
        </pc:spChg>
        <pc:graphicFrameChg chg="mod ord modGraphic">
          <ac:chgData name="Angelina Dimova" userId="f8b527ca-b8bb-46ac-86c3-d7e946327c37" providerId="ADAL" clId="{A765079E-247E-A34F-B92E-6B4718D99282}" dt="2023-04-19T17:51:41.221" v="732" actId="26606"/>
          <ac:graphicFrameMkLst>
            <pc:docMk/>
            <pc:sldMk cId="2780427286" sldId="308"/>
            <ac:graphicFrameMk id="37" creationId="{5AB16FDA-10B3-9578-F8AF-9A6946BDC702}"/>
          </ac:graphicFrameMkLst>
        </pc:graphicFrameChg>
      </pc:sldChg>
      <pc:sldChg chg="addSp delSp modSp mod setBg">
        <pc:chgData name="Angelina Dimova" userId="f8b527ca-b8bb-46ac-86c3-d7e946327c37" providerId="ADAL" clId="{A765079E-247E-A34F-B92E-6B4718D99282}" dt="2023-04-19T17:40:45.065" v="445" actId="26606"/>
        <pc:sldMkLst>
          <pc:docMk/>
          <pc:sldMk cId="1994500646" sldId="311"/>
        </pc:sldMkLst>
        <pc:spChg chg="add del">
          <ac:chgData name="Angelina Dimova" userId="f8b527ca-b8bb-46ac-86c3-d7e946327c37" providerId="ADAL" clId="{A765079E-247E-A34F-B92E-6B4718D99282}" dt="2023-04-19T17:40:36.300" v="438" actId="26606"/>
          <ac:spMkLst>
            <pc:docMk/>
            <pc:sldMk cId="1994500646" sldId="311"/>
            <ac:spMk id="50" creationId="{9F4444CE-BC8D-4D61-B303-4C05614E62AB}"/>
          </ac:spMkLst>
        </pc:spChg>
        <pc:spChg chg="add del">
          <ac:chgData name="Angelina Dimova" userId="f8b527ca-b8bb-46ac-86c3-d7e946327c37" providerId="ADAL" clId="{A765079E-247E-A34F-B92E-6B4718D99282}" dt="2023-04-19T17:40:36.300" v="438" actId="26606"/>
          <ac:spMkLst>
            <pc:docMk/>
            <pc:sldMk cId="1994500646" sldId="311"/>
            <ac:spMk id="52" creationId="{73772B81-181F-48B7-8826-4D9686D15DF5}"/>
          </ac:spMkLst>
        </pc:spChg>
        <pc:spChg chg="add del">
          <ac:chgData name="Angelina Dimova" userId="f8b527ca-b8bb-46ac-86c3-d7e946327c37" providerId="ADAL" clId="{A765079E-247E-A34F-B92E-6B4718D99282}" dt="2023-04-19T17:40:36.300" v="438" actId="26606"/>
          <ac:spMkLst>
            <pc:docMk/>
            <pc:sldMk cId="1994500646" sldId="311"/>
            <ac:spMk id="54" creationId="{B2205F6E-03C6-4E92-877C-E2482F6599AA}"/>
          </ac:spMkLst>
        </pc:spChg>
        <pc:spChg chg="add del">
          <ac:chgData name="Angelina Dimova" userId="f8b527ca-b8bb-46ac-86c3-d7e946327c37" providerId="ADAL" clId="{A765079E-247E-A34F-B92E-6B4718D99282}" dt="2023-04-19T17:40:41.167" v="440" actId="26606"/>
          <ac:spMkLst>
            <pc:docMk/>
            <pc:sldMk cId="1994500646" sldId="311"/>
            <ac:spMk id="62" creationId="{BD11ECC6-8551-4768-8DFD-CD41AF420A37}"/>
          </ac:spMkLst>
        </pc:spChg>
        <pc:spChg chg="add del">
          <ac:chgData name="Angelina Dimova" userId="f8b527ca-b8bb-46ac-86c3-d7e946327c37" providerId="ADAL" clId="{A765079E-247E-A34F-B92E-6B4718D99282}" dt="2023-04-19T17:40:41.167" v="440" actId="26606"/>
          <ac:spMkLst>
            <pc:docMk/>
            <pc:sldMk cId="1994500646" sldId="311"/>
            <ac:spMk id="63" creationId="{8E2EB503-A017-4457-A105-53638C97DEB8}"/>
          </ac:spMkLst>
        </pc:spChg>
        <pc:grpChg chg="add del">
          <ac:chgData name="Angelina Dimova" userId="f8b527ca-b8bb-46ac-86c3-d7e946327c37" providerId="ADAL" clId="{A765079E-247E-A34F-B92E-6B4718D99282}" dt="2023-04-19T17:40:41.167" v="440" actId="26606"/>
          <ac:grpSpMkLst>
            <pc:docMk/>
            <pc:sldMk cId="1994500646" sldId="311"/>
            <ac:grpSpMk id="64" creationId="{93657592-CA60-4F45-B1A0-88AA77242087}"/>
          </ac:grpSpMkLst>
        </pc:grpChg>
        <pc:graphicFrameChg chg="mod modGraphic">
          <ac:chgData name="Angelina Dimova" userId="f8b527ca-b8bb-46ac-86c3-d7e946327c37" providerId="ADAL" clId="{A765079E-247E-A34F-B92E-6B4718D99282}" dt="2023-04-19T17:40:45.065" v="445" actId="26606"/>
          <ac:graphicFrameMkLst>
            <pc:docMk/>
            <pc:sldMk cId="1994500646" sldId="311"/>
            <ac:graphicFrameMk id="45" creationId="{F005AE19-D0E0-7D9A-6A60-D125B8FE6E00}"/>
          </ac:graphicFrameMkLst>
        </pc:graphicFrameChg>
      </pc:sldChg>
      <pc:sldChg chg="addSp delSp modSp mod">
        <pc:chgData name="Angelina Dimova" userId="f8b527ca-b8bb-46ac-86c3-d7e946327c37" providerId="ADAL" clId="{A765079E-247E-A34F-B92E-6B4718D99282}" dt="2023-04-19T17:39:22.032" v="434" actId="1076"/>
        <pc:sldMkLst>
          <pc:docMk/>
          <pc:sldMk cId="1030006920" sldId="312"/>
        </pc:sldMkLst>
        <pc:spChg chg="mod">
          <ac:chgData name="Angelina Dimova" userId="f8b527ca-b8bb-46ac-86c3-d7e946327c37" providerId="ADAL" clId="{A765079E-247E-A34F-B92E-6B4718D99282}" dt="2023-04-19T17:39:13.657" v="431" actId="1076"/>
          <ac:spMkLst>
            <pc:docMk/>
            <pc:sldMk cId="1030006920" sldId="312"/>
            <ac:spMk id="2" creationId="{FBBED976-E8D5-F04B-59A4-558848DB625A}"/>
          </ac:spMkLst>
        </pc:spChg>
        <pc:spChg chg="add del">
          <ac:chgData name="Angelina Dimova" userId="f8b527ca-b8bb-46ac-86c3-d7e946327c37" providerId="ADAL" clId="{A765079E-247E-A34F-B92E-6B4718D99282}" dt="2023-04-19T17:38:55.812" v="423" actId="26606"/>
          <ac:spMkLst>
            <pc:docMk/>
            <pc:sldMk cId="1030006920" sldId="312"/>
            <ac:spMk id="11" creationId="{3F088236-D655-4F88-B238-E16762358025}"/>
          </ac:spMkLst>
        </pc:spChg>
        <pc:spChg chg="add del">
          <ac:chgData name="Angelina Dimova" userId="f8b527ca-b8bb-46ac-86c3-d7e946327c37" providerId="ADAL" clId="{A765079E-247E-A34F-B92E-6B4718D99282}" dt="2023-04-19T17:38:55.812" v="423" actId="26606"/>
          <ac:spMkLst>
            <pc:docMk/>
            <pc:sldMk cId="1030006920" sldId="312"/>
            <ac:spMk id="13" creationId="{3DAC0C92-199E-475C-9390-119A9B027276}"/>
          </ac:spMkLst>
        </pc:spChg>
        <pc:spChg chg="add del">
          <ac:chgData name="Angelina Dimova" userId="f8b527ca-b8bb-46ac-86c3-d7e946327c37" providerId="ADAL" clId="{A765079E-247E-A34F-B92E-6B4718D99282}" dt="2023-04-19T17:38:55.812" v="423" actId="26606"/>
          <ac:spMkLst>
            <pc:docMk/>
            <pc:sldMk cId="1030006920" sldId="312"/>
            <ac:spMk id="15" creationId="{C4CFB339-0ED8-4FE2-9EF1-6D1375B8499B}"/>
          </ac:spMkLst>
        </pc:spChg>
        <pc:spChg chg="add del">
          <ac:chgData name="Angelina Dimova" userId="f8b527ca-b8bb-46ac-86c3-d7e946327c37" providerId="ADAL" clId="{A765079E-247E-A34F-B92E-6B4718D99282}" dt="2023-04-19T17:38:55.812" v="423" actId="26606"/>
          <ac:spMkLst>
            <pc:docMk/>
            <pc:sldMk cId="1030006920" sldId="312"/>
            <ac:spMk id="17" creationId="{31896C80-2069-4431-9C19-83B913734490}"/>
          </ac:spMkLst>
        </pc:spChg>
        <pc:spChg chg="add del">
          <ac:chgData name="Angelina Dimova" userId="f8b527ca-b8bb-46ac-86c3-d7e946327c37" providerId="ADAL" clId="{A765079E-247E-A34F-B92E-6B4718D99282}" dt="2023-04-19T17:38:55.812" v="423" actId="26606"/>
          <ac:spMkLst>
            <pc:docMk/>
            <pc:sldMk cId="1030006920" sldId="312"/>
            <ac:spMk id="19" creationId="{BF120A21-0841-4823-B0C4-28AEBCEF9B78}"/>
          </ac:spMkLst>
        </pc:spChg>
        <pc:spChg chg="add del">
          <ac:chgData name="Angelina Dimova" userId="f8b527ca-b8bb-46ac-86c3-d7e946327c37" providerId="ADAL" clId="{A765079E-247E-A34F-B92E-6B4718D99282}" dt="2023-04-19T17:38:55.812" v="423" actId="26606"/>
          <ac:spMkLst>
            <pc:docMk/>
            <pc:sldMk cId="1030006920" sldId="312"/>
            <ac:spMk id="21" creationId="{DBB05BAE-BBD3-4289-899F-A6851503C6B0}"/>
          </ac:spMkLst>
        </pc:spChg>
        <pc:spChg chg="add del">
          <ac:chgData name="Angelina Dimova" userId="f8b527ca-b8bb-46ac-86c3-d7e946327c37" providerId="ADAL" clId="{A765079E-247E-A34F-B92E-6B4718D99282}" dt="2023-04-19T17:38:55.812" v="423" actId="26606"/>
          <ac:spMkLst>
            <pc:docMk/>
            <pc:sldMk cId="1030006920" sldId="312"/>
            <ac:spMk id="23" creationId="{9874D11C-36F5-4BBE-A490-019A54E953B0}"/>
          </ac:spMkLst>
        </pc:spChg>
        <pc:grpChg chg="add del">
          <ac:chgData name="Angelina Dimova" userId="f8b527ca-b8bb-46ac-86c3-d7e946327c37" providerId="ADAL" clId="{A765079E-247E-A34F-B92E-6B4718D99282}" dt="2023-04-19T17:38:55.812" v="423" actId="26606"/>
          <ac:grpSpMkLst>
            <pc:docMk/>
            <pc:sldMk cId="1030006920" sldId="312"/>
            <ac:grpSpMk id="1031" creationId="{88C9B83F-64CD-41C1-925F-A08801FFD0BD}"/>
          </ac:grpSpMkLst>
        </pc:grpChg>
        <pc:picChg chg="del">
          <ac:chgData name="Angelina Dimova" userId="f8b527ca-b8bb-46ac-86c3-d7e946327c37" providerId="ADAL" clId="{A765079E-247E-A34F-B92E-6B4718D99282}" dt="2023-04-19T17:38:32.179" v="419" actId="478"/>
          <ac:picMkLst>
            <pc:docMk/>
            <pc:sldMk cId="1030006920" sldId="312"/>
            <ac:picMk id="5" creationId="{F136A1EE-3F00-62E5-EEA5-DE69D5A654A9}"/>
          </ac:picMkLst>
        </pc:picChg>
        <pc:picChg chg="add mod">
          <ac:chgData name="Angelina Dimova" userId="f8b527ca-b8bb-46ac-86c3-d7e946327c37" providerId="ADAL" clId="{A765079E-247E-A34F-B92E-6B4718D99282}" dt="2023-04-19T17:39:22.032" v="434" actId="1076"/>
          <ac:picMkLst>
            <pc:docMk/>
            <pc:sldMk cId="1030006920" sldId="312"/>
            <ac:picMk id="1026" creationId="{CF8B91DC-9AA5-98C5-BC23-E6EE1365EBF6}"/>
          </ac:picMkLst>
        </pc:picChg>
        <pc:cxnChg chg="add del">
          <ac:chgData name="Angelina Dimova" userId="f8b527ca-b8bb-46ac-86c3-d7e946327c37" providerId="ADAL" clId="{A765079E-247E-A34F-B92E-6B4718D99282}" dt="2023-04-19T17:38:55.812" v="423" actId="26606"/>
          <ac:cxnSpMkLst>
            <pc:docMk/>
            <pc:sldMk cId="1030006920" sldId="312"/>
            <ac:cxnSpMk id="8" creationId="{64FA5DFF-7FE6-4855-84E6-DFA78EE978BD}"/>
          </ac:cxnSpMkLst>
        </pc:cxnChg>
        <pc:cxnChg chg="add del">
          <ac:chgData name="Angelina Dimova" userId="f8b527ca-b8bb-46ac-86c3-d7e946327c37" providerId="ADAL" clId="{A765079E-247E-A34F-B92E-6B4718D99282}" dt="2023-04-19T17:38:55.812" v="423" actId="26606"/>
          <ac:cxnSpMkLst>
            <pc:docMk/>
            <pc:sldMk cId="1030006920" sldId="312"/>
            <ac:cxnSpMk id="10" creationId="{2AFD8CBA-54A3-4363-991B-B9C631BBFA74}"/>
          </ac:cxnSpMkLst>
        </pc:cxnChg>
      </pc:sldChg>
      <pc:sldChg chg="ord">
        <pc:chgData name="Angelina Dimova" userId="f8b527ca-b8bb-46ac-86c3-d7e946327c37" providerId="ADAL" clId="{A765079E-247E-A34F-B92E-6B4718D99282}" dt="2023-04-19T17:25:36.457" v="36" actId="20578"/>
        <pc:sldMkLst>
          <pc:docMk/>
          <pc:sldMk cId="2627862714" sldId="313"/>
        </pc:sldMkLst>
      </pc:sldChg>
      <pc:sldChg chg="modSp">
        <pc:chgData name="Angelina Dimova" userId="f8b527ca-b8bb-46ac-86c3-d7e946327c37" providerId="ADAL" clId="{A765079E-247E-A34F-B92E-6B4718D99282}" dt="2023-04-19T17:41:25.515" v="501" actId="20577"/>
        <pc:sldMkLst>
          <pc:docMk/>
          <pc:sldMk cId="222082612" sldId="314"/>
        </pc:sldMkLst>
        <pc:graphicFrameChg chg="mod">
          <ac:chgData name="Angelina Dimova" userId="f8b527ca-b8bb-46ac-86c3-d7e946327c37" providerId="ADAL" clId="{A765079E-247E-A34F-B92E-6B4718D99282}" dt="2023-04-19T17:41:25.515" v="501" actId="20577"/>
          <ac:graphicFrameMkLst>
            <pc:docMk/>
            <pc:sldMk cId="222082612" sldId="314"/>
            <ac:graphicFrameMk id="5" creationId="{A8A91E5D-21D0-F963-04E1-4A94EB94B88D}"/>
          </ac:graphicFrameMkLst>
        </pc:graphicFrameChg>
      </pc:sldChg>
      <pc:sldChg chg="add ord">
        <pc:chgData name="Angelina Dimova" userId="f8b527ca-b8bb-46ac-86c3-d7e946327c37" providerId="ADAL" clId="{A765079E-247E-A34F-B92E-6B4718D99282}" dt="2023-04-19T17:53:40.472" v="736" actId="20578"/>
        <pc:sldMkLst>
          <pc:docMk/>
          <pc:sldMk cId="769165050" sldId="315"/>
        </pc:sldMkLst>
      </pc:sldChg>
    </pc:docChg>
  </pc:docChgLst>
  <pc:docChgLst>
    <pc:chgData name="Angelina Dimova" userId="f8b527ca-b8bb-46ac-86c3-d7e946327c37" providerId="ADAL" clId="{65E46A3B-C915-354B-ACE5-BAEC2A8D83A2}"/>
    <pc:docChg chg="modSld">
      <pc:chgData name="Angelina Dimova" userId="f8b527ca-b8bb-46ac-86c3-d7e946327c37" providerId="ADAL" clId="{65E46A3B-C915-354B-ACE5-BAEC2A8D83A2}" dt="2023-03-21T10:45:37.058" v="4" actId="20577"/>
      <pc:docMkLst>
        <pc:docMk/>
      </pc:docMkLst>
      <pc:sldChg chg="modSp">
        <pc:chgData name="Angelina Dimova" userId="f8b527ca-b8bb-46ac-86c3-d7e946327c37" providerId="ADAL" clId="{65E46A3B-C915-354B-ACE5-BAEC2A8D83A2}" dt="2023-03-21T10:45:37.058" v="4" actId="20577"/>
        <pc:sldMkLst>
          <pc:docMk/>
          <pc:sldMk cId="1612064706" sldId="296"/>
        </pc:sldMkLst>
        <pc:graphicFrameChg chg="mod">
          <ac:chgData name="Angelina Dimova" userId="f8b527ca-b8bb-46ac-86c3-d7e946327c37" providerId="ADAL" clId="{65E46A3B-C915-354B-ACE5-BAEC2A8D83A2}" dt="2023-03-21T10:45:37.058" v="4" actId="20577"/>
          <ac:graphicFrameMkLst>
            <pc:docMk/>
            <pc:sldMk cId="1612064706" sldId="296"/>
            <ac:graphicFrameMk id="5" creationId="{E5BBCF97-28FB-DBFC-A449-E6300F83F2A5}"/>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D9674-50B4-46EF-8F44-ABDBFD49CA1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011E776-3523-4E79-981B-DE7FD3885C5D}">
      <dgm:prSet/>
      <dgm:spPr/>
      <dgm:t>
        <a:bodyPr/>
        <a:lstStyle/>
        <a:p>
          <a:r>
            <a:rPr lang="en-GB" dirty="0"/>
            <a:t>presentation</a:t>
          </a:r>
          <a:endParaRPr lang="en-US" dirty="0"/>
        </a:p>
      </dgm:t>
    </dgm:pt>
    <dgm:pt modelId="{F726DB2D-F6B3-436C-9E84-6F6BA6072E18}" type="parTrans" cxnId="{FEC9F04E-A8ED-4FB5-906C-45C5214E2109}">
      <dgm:prSet/>
      <dgm:spPr/>
      <dgm:t>
        <a:bodyPr/>
        <a:lstStyle/>
        <a:p>
          <a:endParaRPr lang="en-US"/>
        </a:p>
      </dgm:t>
    </dgm:pt>
    <dgm:pt modelId="{21CDAA94-C681-48D6-ADA2-894FB1863566}" type="sibTrans" cxnId="{FEC9F04E-A8ED-4FB5-906C-45C5214E2109}">
      <dgm:prSet/>
      <dgm:spPr/>
      <dgm:t>
        <a:bodyPr/>
        <a:lstStyle/>
        <a:p>
          <a:endParaRPr lang="en-US"/>
        </a:p>
      </dgm:t>
    </dgm:pt>
    <dgm:pt modelId="{F6092799-FBA7-4A62-B7DB-D77552C13A31}">
      <dgm:prSet/>
      <dgm:spPr/>
      <dgm:t>
        <a:bodyPr/>
        <a:lstStyle/>
        <a:p>
          <a:r>
            <a:rPr lang="en-GB" dirty="0"/>
            <a:t>demonstrations</a:t>
          </a:r>
          <a:endParaRPr lang="en-US" dirty="0"/>
        </a:p>
      </dgm:t>
    </dgm:pt>
    <dgm:pt modelId="{C708A60A-743F-497F-8E50-386781B28B70}" type="parTrans" cxnId="{F19F5EED-6CA9-45A4-B738-5CD1A6E106EE}">
      <dgm:prSet/>
      <dgm:spPr/>
      <dgm:t>
        <a:bodyPr/>
        <a:lstStyle/>
        <a:p>
          <a:endParaRPr lang="en-US"/>
        </a:p>
      </dgm:t>
    </dgm:pt>
    <dgm:pt modelId="{07961D8B-61F0-4613-9FE2-C50CE609326A}" type="sibTrans" cxnId="{F19F5EED-6CA9-45A4-B738-5CD1A6E106EE}">
      <dgm:prSet/>
      <dgm:spPr/>
      <dgm:t>
        <a:bodyPr/>
        <a:lstStyle/>
        <a:p>
          <a:endParaRPr lang="en-US"/>
        </a:p>
      </dgm:t>
    </dgm:pt>
    <dgm:pt modelId="{6C0258D4-4014-48A8-A4EA-E59D7319E65C}">
      <dgm:prSet/>
      <dgm:spPr/>
      <dgm:t>
        <a:bodyPr/>
        <a:lstStyle/>
        <a:p>
          <a:r>
            <a:rPr lang="en-GB" dirty="0"/>
            <a:t>Q&amp;A</a:t>
          </a:r>
          <a:endParaRPr lang="en-US" dirty="0"/>
        </a:p>
      </dgm:t>
    </dgm:pt>
    <dgm:pt modelId="{E49677F1-6D1E-49F4-8ED4-C7A2D3D4205C}" type="parTrans" cxnId="{508D44BA-0369-444D-9960-A82D61D16B64}">
      <dgm:prSet/>
      <dgm:spPr/>
      <dgm:t>
        <a:bodyPr/>
        <a:lstStyle/>
        <a:p>
          <a:endParaRPr lang="en-US"/>
        </a:p>
      </dgm:t>
    </dgm:pt>
    <dgm:pt modelId="{4E7717BA-4E1D-46DC-A5DC-DD04EAF5C383}" type="sibTrans" cxnId="{508D44BA-0369-444D-9960-A82D61D16B64}">
      <dgm:prSet/>
      <dgm:spPr/>
      <dgm:t>
        <a:bodyPr/>
        <a:lstStyle/>
        <a:p>
          <a:endParaRPr lang="en-US"/>
        </a:p>
      </dgm:t>
    </dgm:pt>
    <dgm:pt modelId="{DF14825D-81D3-4C17-9F15-54F1202B24BC}" type="pres">
      <dgm:prSet presAssocID="{E11D9674-50B4-46EF-8F44-ABDBFD49CA1C}" presName="root" presStyleCnt="0">
        <dgm:presLayoutVars>
          <dgm:dir/>
          <dgm:resizeHandles val="exact"/>
        </dgm:presLayoutVars>
      </dgm:prSet>
      <dgm:spPr/>
    </dgm:pt>
    <dgm:pt modelId="{A073E893-EE20-4FF5-B16A-81A32D20692A}" type="pres">
      <dgm:prSet presAssocID="{0011E776-3523-4E79-981B-DE7FD3885C5D}" presName="compNode" presStyleCnt="0"/>
      <dgm:spPr/>
    </dgm:pt>
    <dgm:pt modelId="{900A37AF-5243-455E-8ECA-9B44C63D2BCA}" type="pres">
      <dgm:prSet presAssocID="{0011E776-3523-4E79-981B-DE7FD3885C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2E570E17-CF6A-499E-A74B-9BEB3943F698}" type="pres">
      <dgm:prSet presAssocID="{0011E776-3523-4E79-981B-DE7FD3885C5D}" presName="spaceRect" presStyleCnt="0"/>
      <dgm:spPr/>
    </dgm:pt>
    <dgm:pt modelId="{C6D741ED-DDE6-4669-9B83-328A2579E76E}" type="pres">
      <dgm:prSet presAssocID="{0011E776-3523-4E79-981B-DE7FD3885C5D}" presName="textRect" presStyleLbl="revTx" presStyleIdx="0" presStyleCnt="3">
        <dgm:presLayoutVars>
          <dgm:chMax val="1"/>
          <dgm:chPref val="1"/>
        </dgm:presLayoutVars>
      </dgm:prSet>
      <dgm:spPr/>
    </dgm:pt>
    <dgm:pt modelId="{D85950BD-0C56-4881-9181-907C54BD6081}" type="pres">
      <dgm:prSet presAssocID="{21CDAA94-C681-48D6-ADA2-894FB1863566}" presName="sibTrans" presStyleCnt="0"/>
      <dgm:spPr/>
    </dgm:pt>
    <dgm:pt modelId="{0D99F73F-F2B4-485C-8F8F-F09F7B8D5D01}" type="pres">
      <dgm:prSet presAssocID="{F6092799-FBA7-4A62-B7DB-D77552C13A31}" presName="compNode" presStyleCnt="0"/>
      <dgm:spPr/>
    </dgm:pt>
    <dgm:pt modelId="{11BE7F1C-B760-4459-A6B8-1CE009AA11DD}" type="pres">
      <dgm:prSet presAssocID="{F6092799-FBA7-4A62-B7DB-D77552C13A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3551B64D-362B-4734-BE35-2962860A2C89}" type="pres">
      <dgm:prSet presAssocID="{F6092799-FBA7-4A62-B7DB-D77552C13A31}" presName="spaceRect" presStyleCnt="0"/>
      <dgm:spPr/>
    </dgm:pt>
    <dgm:pt modelId="{F7FAC6C1-C6DB-470C-9482-D34352EC6164}" type="pres">
      <dgm:prSet presAssocID="{F6092799-FBA7-4A62-B7DB-D77552C13A31}" presName="textRect" presStyleLbl="revTx" presStyleIdx="1" presStyleCnt="3" custLinFactNeighborX="3920" custLinFactNeighborY="2457">
        <dgm:presLayoutVars>
          <dgm:chMax val="1"/>
          <dgm:chPref val="1"/>
        </dgm:presLayoutVars>
      </dgm:prSet>
      <dgm:spPr/>
    </dgm:pt>
    <dgm:pt modelId="{88BFC90E-F268-4B4D-8A9B-0C5D8F1962AF}" type="pres">
      <dgm:prSet presAssocID="{07961D8B-61F0-4613-9FE2-C50CE609326A}" presName="sibTrans" presStyleCnt="0"/>
      <dgm:spPr/>
    </dgm:pt>
    <dgm:pt modelId="{4859AB32-F821-4039-AC3F-1668F171119F}" type="pres">
      <dgm:prSet presAssocID="{6C0258D4-4014-48A8-A4EA-E59D7319E65C}" presName="compNode" presStyleCnt="0"/>
      <dgm:spPr/>
    </dgm:pt>
    <dgm:pt modelId="{931B3EC0-0E1F-488D-B0F5-2ED022D8C1EC}" type="pres">
      <dgm:prSet presAssocID="{6C0258D4-4014-48A8-A4EA-E59D7319E65C}" presName="iconRect" presStyleLbl="node1" presStyleIdx="2" presStyleCnt="3"/>
      <dgm:spPr>
        <a:blipFill>
          <a:blip xmlns:r="http://schemas.openxmlformats.org/officeDocument/2006/relationships" r:embed="rId5">
            <a:alphaModFix/>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5548328C-FA97-46CD-B80E-E79AED95A0C1}" type="pres">
      <dgm:prSet presAssocID="{6C0258D4-4014-48A8-A4EA-E59D7319E65C}" presName="spaceRect" presStyleCnt="0"/>
      <dgm:spPr/>
    </dgm:pt>
    <dgm:pt modelId="{39D6D26E-1131-4C01-AFBC-64EDD22C3824}" type="pres">
      <dgm:prSet presAssocID="{6C0258D4-4014-48A8-A4EA-E59D7319E65C}" presName="textRect" presStyleLbl="revTx" presStyleIdx="2" presStyleCnt="3">
        <dgm:presLayoutVars>
          <dgm:chMax val="1"/>
          <dgm:chPref val="1"/>
        </dgm:presLayoutVars>
      </dgm:prSet>
      <dgm:spPr/>
    </dgm:pt>
  </dgm:ptLst>
  <dgm:cxnLst>
    <dgm:cxn modelId="{FEC9F04E-A8ED-4FB5-906C-45C5214E2109}" srcId="{E11D9674-50B4-46EF-8F44-ABDBFD49CA1C}" destId="{0011E776-3523-4E79-981B-DE7FD3885C5D}" srcOrd="0" destOrd="0" parTransId="{F726DB2D-F6B3-436C-9E84-6F6BA6072E18}" sibTransId="{21CDAA94-C681-48D6-ADA2-894FB1863566}"/>
    <dgm:cxn modelId="{79B5476B-6611-4029-92DB-1BB1D6E1998D}" type="presOf" srcId="{E11D9674-50B4-46EF-8F44-ABDBFD49CA1C}" destId="{DF14825D-81D3-4C17-9F15-54F1202B24BC}" srcOrd="0" destOrd="0" presId="urn:microsoft.com/office/officeart/2018/2/layout/IconLabelList"/>
    <dgm:cxn modelId="{D9C0469A-5D45-43D1-B793-8042FE9FB2B2}" type="presOf" srcId="{F6092799-FBA7-4A62-B7DB-D77552C13A31}" destId="{F7FAC6C1-C6DB-470C-9482-D34352EC6164}" srcOrd="0" destOrd="0" presId="urn:microsoft.com/office/officeart/2018/2/layout/IconLabelList"/>
    <dgm:cxn modelId="{508D44BA-0369-444D-9960-A82D61D16B64}" srcId="{E11D9674-50B4-46EF-8F44-ABDBFD49CA1C}" destId="{6C0258D4-4014-48A8-A4EA-E59D7319E65C}" srcOrd="2" destOrd="0" parTransId="{E49677F1-6D1E-49F4-8ED4-C7A2D3D4205C}" sibTransId="{4E7717BA-4E1D-46DC-A5DC-DD04EAF5C383}"/>
    <dgm:cxn modelId="{62E07FBE-CD17-47D7-877F-D9985EB9F17B}" type="presOf" srcId="{6C0258D4-4014-48A8-A4EA-E59D7319E65C}" destId="{39D6D26E-1131-4C01-AFBC-64EDD22C3824}" srcOrd="0" destOrd="0" presId="urn:microsoft.com/office/officeart/2018/2/layout/IconLabelList"/>
    <dgm:cxn modelId="{DCD577D7-5E0D-4CCB-BF6C-357BC8F92D97}" type="presOf" srcId="{0011E776-3523-4E79-981B-DE7FD3885C5D}" destId="{C6D741ED-DDE6-4669-9B83-328A2579E76E}" srcOrd="0" destOrd="0" presId="urn:microsoft.com/office/officeart/2018/2/layout/IconLabelList"/>
    <dgm:cxn modelId="{F19F5EED-6CA9-45A4-B738-5CD1A6E106EE}" srcId="{E11D9674-50B4-46EF-8F44-ABDBFD49CA1C}" destId="{F6092799-FBA7-4A62-B7DB-D77552C13A31}" srcOrd="1" destOrd="0" parTransId="{C708A60A-743F-497F-8E50-386781B28B70}" sibTransId="{07961D8B-61F0-4613-9FE2-C50CE609326A}"/>
    <dgm:cxn modelId="{8B35013B-CCD0-4EA1-8A5D-B56F6EBAC8FA}" type="presParOf" srcId="{DF14825D-81D3-4C17-9F15-54F1202B24BC}" destId="{A073E893-EE20-4FF5-B16A-81A32D20692A}" srcOrd="0" destOrd="0" presId="urn:microsoft.com/office/officeart/2018/2/layout/IconLabelList"/>
    <dgm:cxn modelId="{64562595-33B4-4988-BC73-6BCF65E71C70}" type="presParOf" srcId="{A073E893-EE20-4FF5-B16A-81A32D20692A}" destId="{900A37AF-5243-455E-8ECA-9B44C63D2BCA}" srcOrd="0" destOrd="0" presId="urn:microsoft.com/office/officeart/2018/2/layout/IconLabelList"/>
    <dgm:cxn modelId="{3B3DAF41-7ECE-44DC-AF51-EC037085C083}" type="presParOf" srcId="{A073E893-EE20-4FF5-B16A-81A32D20692A}" destId="{2E570E17-CF6A-499E-A74B-9BEB3943F698}" srcOrd="1" destOrd="0" presId="urn:microsoft.com/office/officeart/2018/2/layout/IconLabelList"/>
    <dgm:cxn modelId="{7D66FEB0-8BAD-4DC5-8ECF-F5A02B088D75}" type="presParOf" srcId="{A073E893-EE20-4FF5-B16A-81A32D20692A}" destId="{C6D741ED-DDE6-4669-9B83-328A2579E76E}" srcOrd="2" destOrd="0" presId="urn:microsoft.com/office/officeart/2018/2/layout/IconLabelList"/>
    <dgm:cxn modelId="{5E127EC7-F1A9-4475-83F5-E46E5AF0490F}" type="presParOf" srcId="{DF14825D-81D3-4C17-9F15-54F1202B24BC}" destId="{D85950BD-0C56-4881-9181-907C54BD6081}" srcOrd="1" destOrd="0" presId="urn:microsoft.com/office/officeart/2018/2/layout/IconLabelList"/>
    <dgm:cxn modelId="{CF0AC5D2-F39E-41E8-BE2F-2C7CD0781063}" type="presParOf" srcId="{DF14825D-81D3-4C17-9F15-54F1202B24BC}" destId="{0D99F73F-F2B4-485C-8F8F-F09F7B8D5D01}" srcOrd="2" destOrd="0" presId="urn:microsoft.com/office/officeart/2018/2/layout/IconLabelList"/>
    <dgm:cxn modelId="{0412B67F-019B-44B5-A625-090656DD48CC}" type="presParOf" srcId="{0D99F73F-F2B4-485C-8F8F-F09F7B8D5D01}" destId="{11BE7F1C-B760-4459-A6B8-1CE009AA11DD}" srcOrd="0" destOrd="0" presId="urn:microsoft.com/office/officeart/2018/2/layout/IconLabelList"/>
    <dgm:cxn modelId="{3B5F603C-55C0-4CD0-94BB-386ECE6B316B}" type="presParOf" srcId="{0D99F73F-F2B4-485C-8F8F-F09F7B8D5D01}" destId="{3551B64D-362B-4734-BE35-2962860A2C89}" srcOrd="1" destOrd="0" presId="urn:microsoft.com/office/officeart/2018/2/layout/IconLabelList"/>
    <dgm:cxn modelId="{017E4EFE-6772-4D69-BE55-F2642B06BA69}" type="presParOf" srcId="{0D99F73F-F2B4-485C-8F8F-F09F7B8D5D01}" destId="{F7FAC6C1-C6DB-470C-9482-D34352EC6164}" srcOrd="2" destOrd="0" presId="urn:microsoft.com/office/officeart/2018/2/layout/IconLabelList"/>
    <dgm:cxn modelId="{54AF56E8-E0F3-4DCA-95E9-95BFAB85B983}" type="presParOf" srcId="{DF14825D-81D3-4C17-9F15-54F1202B24BC}" destId="{88BFC90E-F268-4B4D-8A9B-0C5D8F1962AF}" srcOrd="3" destOrd="0" presId="urn:microsoft.com/office/officeart/2018/2/layout/IconLabelList"/>
    <dgm:cxn modelId="{FF758729-335D-4C23-A012-FF5A33A3CD23}" type="presParOf" srcId="{DF14825D-81D3-4C17-9F15-54F1202B24BC}" destId="{4859AB32-F821-4039-AC3F-1668F171119F}" srcOrd="4" destOrd="0" presId="urn:microsoft.com/office/officeart/2018/2/layout/IconLabelList"/>
    <dgm:cxn modelId="{1BE0E731-651B-4D1C-831B-B1D06FEC8AC3}" type="presParOf" srcId="{4859AB32-F821-4039-AC3F-1668F171119F}" destId="{931B3EC0-0E1F-488D-B0F5-2ED022D8C1EC}" srcOrd="0" destOrd="0" presId="urn:microsoft.com/office/officeart/2018/2/layout/IconLabelList"/>
    <dgm:cxn modelId="{FFD26D94-B586-4CC3-8746-7447384CD761}" type="presParOf" srcId="{4859AB32-F821-4039-AC3F-1668F171119F}" destId="{5548328C-FA97-46CD-B80E-E79AED95A0C1}" srcOrd="1" destOrd="0" presId="urn:microsoft.com/office/officeart/2018/2/layout/IconLabelList"/>
    <dgm:cxn modelId="{E3DE36AD-453C-4475-BFBE-26E07EEAAB85}" type="presParOf" srcId="{4859AB32-F821-4039-AC3F-1668F171119F}" destId="{39D6D26E-1131-4C01-AFBC-64EDD22C382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9EA8F2-CF22-487E-820F-B8BF811CE435}"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F35C67F2-CC4B-494F-BA9C-C51F5B3BD613}">
      <dgm:prSet/>
      <dgm:spPr/>
      <dgm:t>
        <a:bodyPr/>
        <a:lstStyle/>
        <a:p>
          <a:r>
            <a:rPr lang="en-US"/>
            <a:t>The words they used</a:t>
          </a:r>
        </a:p>
      </dgm:t>
    </dgm:pt>
    <dgm:pt modelId="{E1D9087C-3CB8-46C6-9699-C438376A11FE}" type="parTrans" cxnId="{3837D6A3-6499-4C1A-BBBF-C0A36DD57716}">
      <dgm:prSet/>
      <dgm:spPr/>
      <dgm:t>
        <a:bodyPr/>
        <a:lstStyle/>
        <a:p>
          <a:endParaRPr lang="en-US"/>
        </a:p>
      </dgm:t>
    </dgm:pt>
    <dgm:pt modelId="{63A9C52A-EA79-4902-BA4F-4373EF7E40F7}" type="sibTrans" cxnId="{3837D6A3-6499-4C1A-BBBF-C0A36DD57716}">
      <dgm:prSet/>
      <dgm:spPr/>
      <dgm:t>
        <a:bodyPr/>
        <a:lstStyle/>
        <a:p>
          <a:endParaRPr lang="en-US"/>
        </a:p>
      </dgm:t>
    </dgm:pt>
    <dgm:pt modelId="{4DF6D64E-8E88-4E95-ACC7-621D40B6AF9E}">
      <dgm:prSet/>
      <dgm:spPr/>
      <dgm:t>
        <a:bodyPr/>
        <a:lstStyle/>
        <a:p>
          <a:r>
            <a:rPr lang="en-US"/>
            <a:t>What questions they asked</a:t>
          </a:r>
        </a:p>
      </dgm:t>
    </dgm:pt>
    <dgm:pt modelId="{AA02778F-8EBF-4B33-A975-FA650DD6E17C}" type="parTrans" cxnId="{165774C0-B770-43D8-BF63-523BE452C04E}">
      <dgm:prSet/>
      <dgm:spPr/>
      <dgm:t>
        <a:bodyPr/>
        <a:lstStyle/>
        <a:p>
          <a:endParaRPr lang="en-US"/>
        </a:p>
      </dgm:t>
    </dgm:pt>
    <dgm:pt modelId="{A46D1C26-44F4-40F7-8C57-A4F079580A76}" type="sibTrans" cxnId="{165774C0-B770-43D8-BF63-523BE452C04E}">
      <dgm:prSet/>
      <dgm:spPr/>
      <dgm:t>
        <a:bodyPr/>
        <a:lstStyle/>
        <a:p>
          <a:endParaRPr lang="en-US"/>
        </a:p>
      </dgm:t>
    </dgm:pt>
    <dgm:pt modelId="{31168C96-1596-44C0-B4ED-9BD0DF4D1625}">
      <dgm:prSet/>
      <dgm:spPr/>
      <dgm:t>
        <a:bodyPr/>
        <a:lstStyle/>
        <a:p>
          <a:r>
            <a:rPr lang="en-US"/>
            <a:t>Changes in voice tone</a:t>
          </a:r>
        </a:p>
      </dgm:t>
    </dgm:pt>
    <dgm:pt modelId="{0890C768-C8CE-4134-8F9D-ED386710B594}" type="parTrans" cxnId="{1360BE8D-1644-491C-B2A2-067674185A4D}">
      <dgm:prSet/>
      <dgm:spPr/>
      <dgm:t>
        <a:bodyPr/>
        <a:lstStyle/>
        <a:p>
          <a:endParaRPr lang="en-US"/>
        </a:p>
      </dgm:t>
    </dgm:pt>
    <dgm:pt modelId="{7DB4C3E1-3A81-46F3-9DCE-AF0BA4EDE4A5}" type="sibTrans" cxnId="{1360BE8D-1644-491C-B2A2-067674185A4D}">
      <dgm:prSet/>
      <dgm:spPr/>
      <dgm:t>
        <a:bodyPr/>
        <a:lstStyle/>
        <a:p>
          <a:endParaRPr lang="en-US"/>
        </a:p>
      </dgm:t>
    </dgm:pt>
    <dgm:pt modelId="{54C515AA-60AC-431D-B60A-C409E40DDB30}">
      <dgm:prSet/>
      <dgm:spPr/>
      <dgm:t>
        <a:bodyPr/>
        <a:lstStyle/>
        <a:p>
          <a:r>
            <a:rPr lang="en-US" dirty="0"/>
            <a:t>Changes in body posture and physiology</a:t>
          </a:r>
        </a:p>
      </dgm:t>
    </dgm:pt>
    <dgm:pt modelId="{B003F24D-54E8-4C85-9FD7-92FF5AE2634E}" type="parTrans" cxnId="{FF348E58-39D9-42D6-8E4B-8DACBCA2744B}">
      <dgm:prSet/>
      <dgm:spPr/>
      <dgm:t>
        <a:bodyPr/>
        <a:lstStyle/>
        <a:p>
          <a:endParaRPr lang="en-US"/>
        </a:p>
      </dgm:t>
    </dgm:pt>
    <dgm:pt modelId="{926DDA27-D262-41D8-9917-B1C55B4F6886}" type="sibTrans" cxnId="{FF348E58-39D9-42D6-8E4B-8DACBCA2744B}">
      <dgm:prSet/>
      <dgm:spPr/>
      <dgm:t>
        <a:bodyPr/>
        <a:lstStyle/>
        <a:p>
          <a:endParaRPr lang="en-US"/>
        </a:p>
      </dgm:t>
    </dgm:pt>
    <dgm:pt modelId="{E5F9CB8E-3E9E-47B7-9D8D-B10EDBE00C9D}">
      <dgm:prSet/>
      <dgm:spPr/>
      <dgm:t>
        <a:bodyPr/>
        <a:lstStyle/>
        <a:p>
          <a:r>
            <a:rPr lang="en-US" dirty="0"/>
            <a:t>What they listened out for when talking to someone</a:t>
          </a:r>
        </a:p>
      </dgm:t>
    </dgm:pt>
    <dgm:pt modelId="{C1AB6F73-B51C-4ED1-BBB1-71BAFED52AF8}" type="parTrans" cxnId="{3A02EB78-EB05-4C5A-932B-9D3D877E4776}">
      <dgm:prSet/>
      <dgm:spPr/>
      <dgm:t>
        <a:bodyPr/>
        <a:lstStyle/>
        <a:p>
          <a:endParaRPr lang="en-US"/>
        </a:p>
      </dgm:t>
    </dgm:pt>
    <dgm:pt modelId="{07169368-24D9-415C-9C44-84B844395B12}" type="sibTrans" cxnId="{3A02EB78-EB05-4C5A-932B-9D3D877E4776}">
      <dgm:prSet/>
      <dgm:spPr/>
      <dgm:t>
        <a:bodyPr/>
        <a:lstStyle/>
        <a:p>
          <a:endParaRPr lang="en-US"/>
        </a:p>
      </dgm:t>
    </dgm:pt>
    <dgm:pt modelId="{6A15A1B0-9C8F-4386-B6F1-2D08E1AAB013}">
      <dgm:prSet/>
      <dgm:spPr/>
      <dgm:t>
        <a:bodyPr/>
        <a:lstStyle/>
        <a:p>
          <a:r>
            <a:rPr lang="en-US" dirty="0"/>
            <a:t>How they structured their language</a:t>
          </a:r>
        </a:p>
      </dgm:t>
    </dgm:pt>
    <dgm:pt modelId="{E1649097-3968-43DE-A23E-2B8B293D549C}" type="parTrans" cxnId="{667B0C28-13AB-4E36-B34E-3E8D4E91111D}">
      <dgm:prSet/>
      <dgm:spPr/>
      <dgm:t>
        <a:bodyPr/>
        <a:lstStyle/>
        <a:p>
          <a:endParaRPr lang="en-US"/>
        </a:p>
      </dgm:t>
    </dgm:pt>
    <dgm:pt modelId="{C94FF065-286D-4896-B2D2-4107C778FFAA}" type="sibTrans" cxnId="{667B0C28-13AB-4E36-B34E-3E8D4E91111D}">
      <dgm:prSet/>
      <dgm:spPr/>
      <dgm:t>
        <a:bodyPr/>
        <a:lstStyle/>
        <a:p>
          <a:endParaRPr lang="en-US"/>
        </a:p>
      </dgm:t>
    </dgm:pt>
    <dgm:pt modelId="{476D53E1-C8F7-5A40-8847-C43B6285A309}" type="pres">
      <dgm:prSet presAssocID="{D39EA8F2-CF22-487E-820F-B8BF811CE435}" presName="Name0" presStyleCnt="0">
        <dgm:presLayoutVars>
          <dgm:dir/>
          <dgm:resizeHandles val="exact"/>
        </dgm:presLayoutVars>
      </dgm:prSet>
      <dgm:spPr/>
    </dgm:pt>
    <dgm:pt modelId="{D60D84BB-57B6-7F4C-83F2-88CBB1995445}" type="pres">
      <dgm:prSet presAssocID="{F35C67F2-CC4B-494F-BA9C-C51F5B3BD613}" presName="node" presStyleLbl="node1" presStyleIdx="0" presStyleCnt="6">
        <dgm:presLayoutVars>
          <dgm:bulletEnabled val="1"/>
        </dgm:presLayoutVars>
      </dgm:prSet>
      <dgm:spPr/>
    </dgm:pt>
    <dgm:pt modelId="{0A31350F-D2EA-6B4C-848C-E975D888CF06}" type="pres">
      <dgm:prSet presAssocID="{63A9C52A-EA79-4902-BA4F-4373EF7E40F7}" presName="sibTrans" presStyleLbl="sibTrans1D1" presStyleIdx="0" presStyleCnt="5"/>
      <dgm:spPr/>
    </dgm:pt>
    <dgm:pt modelId="{1C4342DE-1154-B143-B942-7FA74B1FF3AA}" type="pres">
      <dgm:prSet presAssocID="{63A9C52A-EA79-4902-BA4F-4373EF7E40F7}" presName="connectorText" presStyleLbl="sibTrans1D1" presStyleIdx="0" presStyleCnt="5"/>
      <dgm:spPr/>
    </dgm:pt>
    <dgm:pt modelId="{1C162D06-9CFA-684E-ADFB-7D2E64A1DFBE}" type="pres">
      <dgm:prSet presAssocID="{4DF6D64E-8E88-4E95-ACC7-621D40B6AF9E}" presName="node" presStyleLbl="node1" presStyleIdx="1" presStyleCnt="6">
        <dgm:presLayoutVars>
          <dgm:bulletEnabled val="1"/>
        </dgm:presLayoutVars>
      </dgm:prSet>
      <dgm:spPr/>
    </dgm:pt>
    <dgm:pt modelId="{79E50B10-D617-AE40-8C6D-6566F39E79F6}" type="pres">
      <dgm:prSet presAssocID="{A46D1C26-44F4-40F7-8C57-A4F079580A76}" presName="sibTrans" presStyleLbl="sibTrans1D1" presStyleIdx="1" presStyleCnt="5"/>
      <dgm:spPr/>
    </dgm:pt>
    <dgm:pt modelId="{F87C4696-4390-B94B-8A1B-C581B333A35F}" type="pres">
      <dgm:prSet presAssocID="{A46D1C26-44F4-40F7-8C57-A4F079580A76}" presName="connectorText" presStyleLbl="sibTrans1D1" presStyleIdx="1" presStyleCnt="5"/>
      <dgm:spPr/>
    </dgm:pt>
    <dgm:pt modelId="{51689FD1-8EF3-B44F-A5C9-EFF3C838CE43}" type="pres">
      <dgm:prSet presAssocID="{31168C96-1596-44C0-B4ED-9BD0DF4D1625}" presName="node" presStyleLbl="node1" presStyleIdx="2" presStyleCnt="6">
        <dgm:presLayoutVars>
          <dgm:bulletEnabled val="1"/>
        </dgm:presLayoutVars>
      </dgm:prSet>
      <dgm:spPr/>
    </dgm:pt>
    <dgm:pt modelId="{F81E9071-E8ED-A448-B740-F7D5AED28099}" type="pres">
      <dgm:prSet presAssocID="{7DB4C3E1-3A81-46F3-9DCE-AF0BA4EDE4A5}" presName="sibTrans" presStyleLbl="sibTrans1D1" presStyleIdx="2" presStyleCnt="5"/>
      <dgm:spPr/>
    </dgm:pt>
    <dgm:pt modelId="{3207F8F3-E9E5-C142-90A4-D6C7C4A6B1FB}" type="pres">
      <dgm:prSet presAssocID="{7DB4C3E1-3A81-46F3-9DCE-AF0BA4EDE4A5}" presName="connectorText" presStyleLbl="sibTrans1D1" presStyleIdx="2" presStyleCnt="5"/>
      <dgm:spPr/>
    </dgm:pt>
    <dgm:pt modelId="{15BA4EB8-55D9-6F48-989F-74E5147486F7}" type="pres">
      <dgm:prSet presAssocID="{54C515AA-60AC-431D-B60A-C409E40DDB30}" presName="node" presStyleLbl="node1" presStyleIdx="3" presStyleCnt="6">
        <dgm:presLayoutVars>
          <dgm:bulletEnabled val="1"/>
        </dgm:presLayoutVars>
      </dgm:prSet>
      <dgm:spPr/>
    </dgm:pt>
    <dgm:pt modelId="{BB9B8493-14F7-2A4B-97E8-03DCCA842333}" type="pres">
      <dgm:prSet presAssocID="{926DDA27-D262-41D8-9917-B1C55B4F6886}" presName="sibTrans" presStyleLbl="sibTrans1D1" presStyleIdx="3" presStyleCnt="5"/>
      <dgm:spPr/>
    </dgm:pt>
    <dgm:pt modelId="{C3D2A331-3350-9C42-AD89-C89B9C0A308B}" type="pres">
      <dgm:prSet presAssocID="{926DDA27-D262-41D8-9917-B1C55B4F6886}" presName="connectorText" presStyleLbl="sibTrans1D1" presStyleIdx="3" presStyleCnt="5"/>
      <dgm:spPr/>
    </dgm:pt>
    <dgm:pt modelId="{D74C2E15-E5F2-5640-9470-082E07A91957}" type="pres">
      <dgm:prSet presAssocID="{E5F9CB8E-3E9E-47B7-9D8D-B10EDBE00C9D}" presName="node" presStyleLbl="node1" presStyleIdx="4" presStyleCnt="6">
        <dgm:presLayoutVars>
          <dgm:bulletEnabled val="1"/>
        </dgm:presLayoutVars>
      </dgm:prSet>
      <dgm:spPr/>
    </dgm:pt>
    <dgm:pt modelId="{2A7BBFC4-AEE5-4F4E-85A8-E0B7A571A2A2}" type="pres">
      <dgm:prSet presAssocID="{07169368-24D9-415C-9C44-84B844395B12}" presName="sibTrans" presStyleLbl="sibTrans1D1" presStyleIdx="4" presStyleCnt="5"/>
      <dgm:spPr/>
    </dgm:pt>
    <dgm:pt modelId="{E09A329C-CA24-9948-B22B-707BC60AE625}" type="pres">
      <dgm:prSet presAssocID="{07169368-24D9-415C-9C44-84B844395B12}" presName="connectorText" presStyleLbl="sibTrans1D1" presStyleIdx="4" presStyleCnt="5"/>
      <dgm:spPr/>
    </dgm:pt>
    <dgm:pt modelId="{8CC11DEB-58EF-FD49-8C0A-5C3C1C7A2EE3}" type="pres">
      <dgm:prSet presAssocID="{6A15A1B0-9C8F-4386-B6F1-2D08E1AAB013}" presName="node" presStyleLbl="node1" presStyleIdx="5" presStyleCnt="6">
        <dgm:presLayoutVars>
          <dgm:bulletEnabled val="1"/>
        </dgm:presLayoutVars>
      </dgm:prSet>
      <dgm:spPr/>
    </dgm:pt>
  </dgm:ptLst>
  <dgm:cxnLst>
    <dgm:cxn modelId="{691B4C1A-9890-AF46-A238-273DC1B582EF}" type="presOf" srcId="{63A9C52A-EA79-4902-BA4F-4373EF7E40F7}" destId="{1C4342DE-1154-B143-B942-7FA74B1FF3AA}" srcOrd="1" destOrd="0" presId="urn:microsoft.com/office/officeart/2016/7/layout/RepeatingBendingProcessNew"/>
    <dgm:cxn modelId="{2382B525-E53F-3A47-AD81-40C62CAB835B}" type="presOf" srcId="{07169368-24D9-415C-9C44-84B844395B12}" destId="{E09A329C-CA24-9948-B22B-707BC60AE625}" srcOrd="1" destOrd="0" presId="urn:microsoft.com/office/officeart/2016/7/layout/RepeatingBendingProcessNew"/>
    <dgm:cxn modelId="{24866826-3BE7-1C4C-91A8-71F69C005516}" type="presOf" srcId="{31168C96-1596-44C0-B4ED-9BD0DF4D1625}" destId="{51689FD1-8EF3-B44F-A5C9-EFF3C838CE43}" srcOrd="0" destOrd="0" presId="urn:microsoft.com/office/officeart/2016/7/layout/RepeatingBendingProcessNew"/>
    <dgm:cxn modelId="{B47D6227-903A-AE47-830C-45199C96FE4E}" type="presOf" srcId="{54C515AA-60AC-431D-B60A-C409E40DDB30}" destId="{15BA4EB8-55D9-6F48-989F-74E5147486F7}" srcOrd="0" destOrd="0" presId="urn:microsoft.com/office/officeart/2016/7/layout/RepeatingBendingProcessNew"/>
    <dgm:cxn modelId="{667B0C28-13AB-4E36-B34E-3E8D4E91111D}" srcId="{D39EA8F2-CF22-487E-820F-B8BF811CE435}" destId="{6A15A1B0-9C8F-4386-B6F1-2D08E1AAB013}" srcOrd="5" destOrd="0" parTransId="{E1649097-3968-43DE-A23E-2B8B293D549C}" sibTransId="{C94FF065-286D-4896-B2D2-4107C778FFAA}"/>
    <dgm:cxn modelId="{7732BD34-A94A-DF46-81D3-64B76E93C665}" type="presOf" srcId="{E5F9CB8E-3E9E-47B7-9D8D-B10EDBE00C9D}" destId="{D74C2E15-E5F2-5640-9470-082E07A91957}" srcOrd="0" destOrd="0" presId="urn:microsoft.com/office/officeart/2016/7/layout/RepeatingBendingProcessNew"/>
    <dgm:cxn modelId="{4559A937-FCEA-1847-A570-7262F24F84A7}" type="presOf" srcId="{A46D1C26-44F4-40F7-8C57-A4F079580A76}" destId="{F87C4696-4390-B94B-8A1B-C581B333A35F}" srcOrd="1" destOrd="0" presId="urn:microsoft.com/office/officeart/2016/7/layout/RepeatingBendingProcessNew"/>
    <dgm:cxn modelId="{4C59E842-7EB8-D645-B393-A9021B6E1003}" type="presOf" srcId="{6A15A1B0-9C8F-4386-B6F1-2D08E1AAB013}" destId="{8CC11DEB-58EF-FD49-8C0A-5C3C1C7A2EE3}" srcOrd="0" destOrd="0" presId="urn:microsoft.com/office/officeart/2016/7/layout/RepeatingBendingProcessNew"/>
    <dgm:cxn modelId="{D8355B4B-240B-9240-A60D-5BC4E66DED71}" type="presOf" srcId="{A46D1C26-44F4-40F7-8C57-A4F079580A76}" destId="{79E50B10-D617-AE40-8C6D-6566F39E79F6}" srcOrd="0" destOrd="0" presId="urn:microsoft.com/office/officeart/2016/7/layout/RepeatingBendingProcessNew"/>
    <dgm:cxn modelId="{1BCCB24B-2F3F-B549-B8AC-7C40413C8B6F}" type="presOf" srcId="{4DF6D64E-8E88-4E95-ACC7-621D40B6AF9E}" destId="{1C162D06-9CFA-684E-ADFB-7D2E64A1DFBE}" srcOrd="0" destOrd="0" presId="urn:microsoft.com/office/officeart/2016/7/layout/RepeatingBendingProcessNew"/>
    <dgm:cxn modelId="{FF348E58-39D9-42D6-8E4B-8DACBCA2744B}" srcId="{D39EA8F2-CF22-487E-820F-B8BF811CE435}" destId="{54C515AA-60AC-431D-B60A-C409E40DDB30}" srcOrd="3" destOrd="0" parTransId="{B003F24D-54E8-4C85-9FD7-92FF5AE2634E}" sibTransId="{926DDA27-D262-41D8-9917-B1C55B4F6886}"/>
    <dgm:cxn modelId="{E330A759-7381-DE4B-9922-32960D7B9F42}" type="presOf" srcId="{7DB4C3E1-3A81-46F3-9DCE-AF0BA4EDE4A5}" destId="{F81E9071-E8ED-A448-B740-F7D5AED28099}" srcOrd="0" destOrd="0" presId="urn:microsoft.com/office/officeart/2016/7/layout/RepeatingBendingProcessNew"/>
    <dgm:cxn modelId="{3A02EB78-EB05-4C5A-932B-9D3D877E4776}" srcId="{D39EA8F2-CF22-487E-820F-B8BF811CE435}" destId="{E5F9CB8E-3E9E-47B7-9D8D-B10EDBE00C9D}" srcOrd="4" destOrd="0" parTransId="{C1AB6F73-B51C-4ED1-BBB1-71BAFED52AF8}" sibTransId="{07169368-24D9-415C-9C44-84B844395B12}"/>
    <dgm:cxn modelId="{1360BE8D-1644-491C-B2A2-067674185A4D}" srcId="{D39EA8F2-CF22-487E-820F-B8BF811CE435}" destId="{31168C96-1596-44C0-B4ED-9BD0DF4D1625}" srcOrd="2" destOrd="0" parTransId="{0890C768-C8CE-4134-8F9D-ED386710B594}" sibTransId="{7DB4C3E1-3A81-46F3-9DCE-AF0BA4EDE4A5}"/>
    <dgm:cxn modelId="{62FC6391-8C5D-264A-864F-441871025666}" type="presOf" srcId="{D39EA8F2-CF22-487E-820F-B8BF811CE435}" destId="{476D53E1-C8F7-5A40-8847-C43B6285A309}" srcOrd="0" destOrd="0" presId="urn:microsoft.com/office/officeart/2016/7/layout/RepeatingBendingProcessNew"/>
    <dgm:cxn modelId="{0F8B7794-B6EA-5846-825C-7A0FEF6267E6}" type="presOf" srcId="{926DDA27-D262-41D8-9917-B1C55B4F6886}" destId="{BB9B8493-14F7-2A4B-97E8-03DCCA842333}" srcOrd="0" destOrd="0" presId="urn:microsoft.com/office/officeart/2016/7/layout/RepeatingBendingProcessNew"/>
    <dgm:cxn modelId="{3837D6A3-6499-4C1A-BBBF-C0A36DD57716}" srcId="{D39EA8F2-CF22-487E-820F-B8BF811CE435}" destId="{F35C67F2-CC4B-494F-BA9C-C51F5B3BD613}" srcOrd="0" destOrd="0" parTransId="{E1D9087C-3CB8-46C6-9699-C438376A11FE}" sibTransId="{63A9C52A-EA79-4902-BA4F-4373EF7E40F7}"/>
    <dgm:cxn modelId="{88768EAC-4554-A84E-B83C-3182807F9A0C}" type="presOf" srcId="{F35C67F2-CC4B-494F-BA9C-C51F5B3BD613}" destId="{D60D84BB-57B6-7F4C-83F2-88CBB1995445}" srcOrd="0" destOrd="0" presId="urn:microsoft.com/office/officeart/2016/7/layout/RepeatingBendingProcessNew"/>
    <dgm:cxn modelId="{51FA2FBA-6D63-CA45-A64C-98D4E92C7304}" type="presOf" srcId="{7DB4C3E1-3A81-46F3-9DCE-AF0BA4EDE4A5}" destId="{3207F8F3-E9E5-C142-90A4-D6C7C4A6B1FB}" srcOrd="1" destOrd="0" presId="urn:microsoft.com/office/officeart/2016/7/layout/RepeatingBendingProcessNew"/>
    <dgm:cxn modelId="{165774C0-B770-43D8-BF63-523BE452C04E}" srcId="{D39EA8F2-CF22-487E-820F-B8BF811CE435}" destId="{4DF6D64E-8E88-4E95-ACC7-621D40B6AF9E}" srcOrd="1" destOrd="0" parTransId="{AA02778F-8EBF-4B33-A975-FA650DD6E17C}" sibTransId="{A46D1C26-44F4-40F7-8C57-A4F079580A76}"/>
    <dgm:cxn modelId="{BE8E8FC9-B94A-2E44-B434-164DEECE0296}" type="presOf" srcId="{07169368-24D9-415C-9C44-84B844395B12}" destId="{2A7BBFC4-AEE5-4F4E-85A8-E0B7A571A2A2}" srcOrd="0" destOrd="0" presId="urn:microsoft.com/office/officeart/2016/7/layout/RepeatingBendingProcessNew"/>
    <dgm:cxn modelId="{EBD7E3E1-D17B-E249-8E19-C6CC4DE296BC}" type="presOf" srcId="{63A9C52A-EA79-4902-BA4F-4373EF7E40F7}" destId="{0A31350F-D2EA-6B4C-848C-E975D888CF06}" srcOrd="0" destOrd="0" presId="urn:microsoft.com/office/officeart/2016/7/layout/RepeatingBendingProcessNew"/>
    <dgm:cxn modelId="{B63DC8EC-F5CD-A942-B353-931AF26A42CF}" type="presOf" srcId="{926DDA27-D262-41D8-9917-B1C55B4F6886}" destId="{C3D2A331-3350-9C42-AD89-C89B9C0A308B}" srcOrd="1" destOrd="0" presId="urn:microsoft.com/office/officeart/2016/7/layout/RepeatingBendingProcessNew"/>
    <dgm:cxn modelId="{0FB6C1F9-C013-4A46-8742-69FBF43A5660}" type="presParOf" srcId="{476D53E1-C8F7-5A40-8847-C43B6285A309}" destId="{D60D84BB-57B6-7F4C-83F2-88CBB1995445}" srcOrd="0" destOrd="0" presId="urn:microsoft.com/office/officeart/2016/7/layout/RepeatingBendingProcessNew"/>
    <dgm:cxn modelId="{FE57178C-F23A-484A-992B-AD3289E83E4E}" type="presParOf" srcId="{476D53E1-C8F7-5A40-8847-C43B6285A309}" destId="{0A31350F-D2EA-6B4C-848C-E975D888CF06}" srcOrd="1" destOrd="0" presId="urn:microsoft.com/office/officeart/2016/7/layout/RepeatingBendingProcessNew"/>
    <dgm:cxn modelId="{8BEE873B-0A58-3448-8EB8-4A70FCC77CDB}" type="presParOf" srcId="{0A31350F-D2EA-6B4C-848C-E975D888CF06}" destId="{1C4342DE-1154-B143-B942-7FA74B1FF3AA}" srcOrd="0" destOrd="0" presId="urn:microsoft.com/office/officeart/2016/7/layout/RepeatingBendingProcessNew"/>
    <dgm:cxn modelId="{9BCC29DC-1475-6140-A748-9900DC859629}" type="presParOf" srcId="{476D53E1-C8F7-5A40-8847-C43B6285A309}" destId="{1C162D06-9CFA-684E-ADFB-7D2E64A1DFBE}" srcOrd="2" destOrd="0" presId="urn:microsoft.com/office/officeart/2016/7/layout/RepeatingBendingProcessNew"/>
    <dgm:cxn modelId="{C61B0C87-7468-3742-9B71-CB36431D4F65}" type="presParOf" srcId="{476D53E1-C8F7-5A40-8847-C43B6285A309}" destId="{79E50B10-D617-AE40-8C6D-6566F39E79F6}" srcOrd="3" destOrd="0" presId="urn:microsoft.com/office/officeart/2016/7/layout/RepeatingBendingProcessNew"/>
    <dgm:cxn modelId="{C6EFB8DB-F888-C146-B7D7-FC66A21B3E0F}" type="presParOf" srcId="{79E50B10-D617-AE40-8C6D-6566F39E79F6}" destId="{F87C4696-4390-B94B-8A1B-C581B333A35F}" srcOrd="0" destOrd="0" presId="urn:microsoft.com/office/officeart/2016/7/layout/RepeatingBendingProcessNew"/>
    <dgm:cxn modelId="{595097A0-751D-2342-A9B6-EC7C6A0A21BD}" type="presParOf" srcId="{476D53E1-C8F7-5A40-8847-C43B6285A309}" destId="{51689FD1-8EF3-B44F-A5C9-EFF3C838CE43}" srcOrd="4" destOrd="0" presId="urn:microsoft.com/office/officeart/2016/7/layout/RepeatingBendingProcessNew"/>
    <dgm:cxn modelId="{A8534941-16D3-4546-9EFE-5C7305FB5922}" type="presParOf" srcId="{476D53E1-C8F7-5A40-8847-C43B6285A309}" destId="{F81E9071-E8ED-A448-B740-F7D5AED28099}" srcOrd="5" destOrd="0" presId="urn:microsoft.com/office/officeart/2016/7/layout/RepeatingBendingProcessNew"/>
    <dgm:cxn modelId="{BF2DBAB1-97E2-9240-BE85-97EE690C3586}" type="presParOf" srcId="{F81E9071-E8ED-A448-B740-F7D5AED28099}" destId="{3207F8F3-E9E5-C142-90A4-D6C7C4A6B1FB}" srcOrd="0" destOrd="0" presId="urn:microsoft.com/office/officeart/2016/7/layout/RepeatingBendingProcessNew"/>
    <dgm:cxn modelId="{D640F5B9-ADCA-1D46-AB13-09DCE8A31545}" type="presParOf" srcId="{476D53E1-C8F7-5A40-8847-C43B6285A309}" destId="{15BA4EB8-55D9-6F48-989F-74E5147486F7}" srcOrd="6" destOrd="0" presId="urn:microsoft.com/office/officeart/2016/7/layout/RepeatingBendingProcessNew"/>
    <dgm:cxn modelId="{C282FCD3-61DA-C146-9F53-D6A7DA39E3E6}" type="presParOf" srcId="{476D53E1-C8F7-5A40-8847-C43B6285A309}" destId="{BB9B8493-14F7-2A4B-97E8-03DCCA842333}" srcOrd="7" destOrd="0" presId="urn:microsoft.com/office/officeart/2016/7/layout/RepeatingBendingProcessNew"/>
    <dgm:cxn modelId="{E9347988-CC7E-0649-BC35-33DF1F458DE6}" type="presParOf" srcId="{BB9B8493-14F7-2A4B-97E8-03DCCA842333}" destId="{C3D2A331-3350-9C42-AD89-C89B9C0A308B}" srcOrd="0" destOrd="0" presId="urn:microsoft.com/office/officeart/2016/7/layout/RepeatingBendingProcessNew"/>
    <dgm:cxn modelId="{4B7FD599-802E-6547-991B-695F04F3515C}" type="presParOf" srcId="{476D53E1-C8F7-5A40-8847-C43B6285A309}" destId="{D74C2E15-E5F2-5640-9470-082E07A91957}" srcOrd="8" destOrd="0" presId="urn:microsoft.com/office/officeart/2016/7/layout/RepeatingBendingProcessNew"/>
    <dgm:cxn modelId="{229A99FB-4869-5649-BB7B-25D5A977FBFC}" type="presParOf" srcId="{476D53E1-C8F7-5A40-8847-C43B6285A309}" destId="{2A7BBFC4-AEE5-4F4E-85A8-E0B7A571A2A2}" srcOrd="9" destOrd="0" presId="urn:microsoft.com/office/officeart/2016/7/layout/RepeatingBendingProcessNew"/>
    <dgm:cxn modelId="{C714A311-80C7-2E4B-9712-7A6A36FEA2AD}" type="presParOf" srcId="{2A7BBFC4-AEE5-4F4E-85A8-E0B7A571A2A2}" destId="{E09A329C-CA24-9948-B22B-707BC60AE625}" srcOrd="0" destOrd="0" presId="urn:microsoft.com/office/officeart/2016/7/layout/RepeatingBendingProcessNew"/>
    <dgm:cxn modelId="{CC492966-EB3A-3B44-B839-A41278E1990E}" type="presParOf" srcId="{476D53E1-C8F7-5A40-8847-C43B6285A309}" destId="{8CC11DEB-58EF-FD49-8C0A-5C3C1C7A2EE3}"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A6012-45C0-451A-ABC2-79A135A7CB4F}"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36238D39-9F27-47FD-A984-00D33FF065E6}">
      <dgm:prSet/>
      <dgm:spPr/>
      <dgm:t>
        <a:bodyPr/>
        <a:lstStyle/>
        <a:p>
          <a:r>
            <a:rPr lang="en-US" dirty="0"/>
            <a:t>Programs or patterns are </a:t>
          </a:r>
          <a:r>
            <a:rPr lang="en-US" b="1" dirty="0"/>
            <a:t>developed from young age</a:t>
          </a:r>
          <a:r>
            <a:rPr lang="en-US" dirty="0"/>
            <a:t>.</a:t>
          </a:r>
        </a:p>
      </dgm:t>
    </dgm:pt>
    <dgm:pt modelId="{7AC2F5D9-EAE5-453B-A48E-9CF3B1E53D6C}" type="parTrans" cxnId="{6ED42AE7-0EFE-4C6A-87A5-F8A1F4D156A9}">
      <dgm:prSet/>
      <dgm:spPr/>
      <dgm:t>
        <a:bodyPr/>
        <a:lstStyle/>
        <a:p>
          <a:endParaRPr lang="en-US"/>
        </a:p>
      </dgm:t>
    </dgm:pt>
    <dgm:pt modelId="{FD7BAE39-4BA5-4C32-A6EE-0258837731F5}" type="sibTrans" cxnId="{6ED42AE7-0EFE-4C6A-87A5-F8A1F4D156A9}">
      <dgm:prSet/>
      <dgm:spPr/>
      <dgm:t>
        <a:bodyPr/>
        <a:lstStyle/>
        <a:p>
          <a:endParaRPr lang="en-US"/>
        </a:p>
      </dgm:t>
    </dgm:pt>
    <dgm:pt modelId="{76838356-09FD-4D81-A855-E98503D3F4D0}">
      <dgm:prSet/>
      <dgm:spPr/>
      <dgm:t>
        <a:bodyPr/>
        <a:lstStyle/>
        <a:p>
          <a:r>
            <a:rPr lang="en-US" dirty="0"/>
            <a:t>We execute them every day.</a:t>
          </a:r>
        </a:p>
        <a:p>
          <a:r>
            <a:rPr lang="en-US" b="1" dirty="0"/>
            <a:t>Some are leading to success, other are leading to failure.</a:t>
          </a:r>
          <a:endParaRPr lang="en-US" dirty="0"/>
        </a:p>
      </dgm:t>
    </dgm:pt>
    <dgm:pt modelId="{D6E717EE-1B27-453D-A192-74D1C6B847CF}" type="parTrans" cxnId="{8CB3835C-980C-4D52-B091-FA24AC211D25}">
      <dgm:prSet/>
      <dgm:spPr/>
      <dgm:t>
        <a:bodyPr/>
        <a:lstStyle/>
        <a:p>
          <a:endParaRPr lang="en-US"/>
        </a:p>
      </dgm:t>
    </dgm:pt>
    <dgm:pt modelId="{8A39D9BB-7D84-4392-8817-2CF2C7CAB6BA}" type="sibTrans" cxnId="{8CB3835C-980C-4D52-B091-FA24AC211D25}">
      <dgm:prSet/>
      <dgm:spPr/>
      <dgm:t>
        <a:bodyPr/>
        <a:lstStyle/>
        <a:p>
          <a:endParaRPr lang="en-US"/>
        </a:p>
      </dgm:t>
    </dgm:pt>
    <dgm:pt modelId="{ACBF46B2-AFA1-495F-9022-11C081978564}">
      <dgm:prSet/>
      <dgm:spPr/>
      <dgm:t>
        <a:bodyPr/>
        <a:lstStyle/>
        <a:p>
          <a:r>
            <a:rPr lang="en-US" dirty="0"/>
            <a:t>Coaching should focus the </a:t>
          </a:r>
          <a:r>
            <a:rPr lang="en-US" dirty="0" err="1"/>
            <a:t>coachee</a:t>
          </a:r>
          <a:r>
            <a:rPr lang="en-US" dirty="0"/>
            <a:t> on identifying both. That is what we call </a:t>
          </a:r>
          <a:r>
            <a:rPr lang="en-US" b="1" dirty="0"/>
            <a:t>extracting strategies.</a:t>
          </a:r>
        </a:p>
      </dgm:t>
    </dgm:pt>
    <dgm:pt modelId="{B1AA7550-3F74-4195-9957-F0D345E30F37}" type="parTrans" cxnId="{2E075D3A-B02C-43E1-8BC6-3613D32CCEB9}">
      <dgm:prSet/>
      <dgm:spPr/>
      <dgm:t>
        <a:bodyPr/>
        <a:lstStyle/>
        <a:p>
          <a:endParaRPr lang="en-US"/>
        </a:p>
      </dgm:t>
    </dgm:pt>
    <dgm:pt modelId="{A08E49CE-04CF-4D5D-A998-D6E14B3C773E}" type="sibTrans" cxnId="{2E075D3A-B02C-43E1-8BC6-3613D32CCEB9}">
      <dgm:prSet/>
      <dgm:spPr/>
      <dgm:t>
        <a:bodyPr/>
        <a:lstStyle/>
        <a:p>
          <a:endParaRPr lang="en-US"/>
        </a:p>
      </dgm:t>
    </dgm:pt>
    <dgm:pt modelId="{454206A3-BDA4-4726-8E8D-FFA51AA56169}">
      <dgm:prSet/>
      <dgm:spPr/>
      <dgm:t>
        <a:bodyPr/>
        <a:lstStyle/>
        <a:p>
          <a:r>
            <a:rPr lang="en-US" dirty="0"/>
            <a:t>Most often extracted strategies are about decision making, achieving peace of mind or recovering confidence. </a:t>
          </a:r>
        </a:p>
      </dgm:t>
    </dgm:pt>
    <dgm:pt modelId="{DFD40DB7-B1E4-4E6D-84B0-DFCA203BB7CA}" type="parTrans" cxnId="{14F45769-F54C-4956-9CC0-81C0A914FC2F}">
      <dgm:prSet/>
      <dgm:spPr/>
      <dgm:t>
        <a:bodyPr/>
        <a:lstStyle/>
        <a:p>
          <a:endParaRPr lang="en-US"/>
        </a:p>
      </dgm:t>
    </dgm:pt>
    <dgm:pt modelId="{D20ADB6C-BAF4-4DD9-8822-1AD8EF82B337}" type="sibTrans" cxnId="{14F45769-F54C-4956-9CC0-81C0A914FC2F}">
      <dgm:prSet/>
      <dgm:spPr/>
      <dgm:t>
        <a:bodyPr/>
        <a:lstStyle/>
        <a:p>
          <a:endParaRPr lang="en-US"/>
        </a:p>
      </dgm:t>
    </dgm:pt>
    <dgm:pt modelId="{43591BDC-BD89-4284-9ABF-8933F42CB852}">
      <dgm:prSet/>
      <dgm:spPr>
        <a:solidFill>
          <a:srgbClr val="0070C0"/>
        </a:solidFill>
      </dgm:spPr>
      <dgm:t>
        <a:bodyPr/>
        <a:lstStyle/>
        <a:p>
          <a:r>
            <a:rPr lang="en-US" dirty="0"/>
            <a:t>(Q: How do you decide?) That is so called nominalization word or words that hide a process. That’s where you focus a powerful question that will start the thought-provoking process. Sit in silence and listen.</a:t>
          </a:r>
        </a:p>
      </dgm:t>
    </dgm:pt>
    <dgm:pt modelId="{16997F58-2C6F-42F2-BB7B-5C227DE2DC1B}" type="parTrans" cxnId="{C124B093-1559-4C56-9041-D0DCAF637695}">
      <dgm:prSet/>
      <dgm:spPr/>
      <dgm:t>
        <a:bodyPr/>
        <a:lstStyle/>
        <a:p>
          <a:endParaRPr lang="en-US"/>
        </a:p>
      </dgm:t>
    </dgm:pt>
    <dgm:pt modelId="{C2BD2714-F50D-4660-A7EF-9F7ADA003EB2}" type="sibTrans" cxnId="{C124B093-1559-4C56-9041-D0DCAF637695}">
      <dgm:prSet/>
      <dgm:spPr/>
      <dgm:t>
        <a:bodyPr/>
        <a:lstStyle/>
        <a:p>
          <a:endParaRPr lang="en-US"/>
        </a:p>
      </dgm:t>
    </dgm:pt>
    <dgm:pt modelId="{367D6340-4E05-2041-8DBF-4E2FD4511303}" type="pres">
      <dgm:prSet presAssocID="{A29A6012-45C0-451A-ABC2-79A135A7CB4F}" presName="diagram" presStyleCnt="0">
        <dgm:presLayoutVars>
          <dgm:dir/>
          <dgm:resizeHandles val="exact"/>
        </dgm:presLayoutVars>
      </dgm:prSet>
      <dgm:spPr/>
    </dgm:pt>
    <dgm:pt modelId="{31EFF4BB-4B9B-9E41-840F-ED7D7A2FBC02}" type="pres">
      <dgm:prSet presAssocID="{36238D39-9F27-47FD-A984-00D33FF065E6}" presName="node" presStyleLbl="node1" presStyleIdx="0" presStyleCnt="5">
        <dgm:presLayoutVars>
          <dgm:bulletEnabled val="1"/>
        </dgm:presLayoutVars>
      </dgm:prSet>
      <dgm:spPr/>
    </dgm:pt>
    <dgm:pt modelId="{BDF2AC38-C5A3-AD49-B3D6-683855253D40}" type="pres">
      <dgm:prSet presAssocID="{FD7BAE39-4BA5-4C32-A6EE-0258837731F5}" presName="sibTrans" presStyleCnt="0"/>
      <dgm:spPr/>
    </dgm:pt>
    <dgm:pt modelId="{910D54B6-E381-E247-99E5-EDA822E823C3}" type="pres">
      <dgm:prSet presAssocID="{76838356-09FD-4D81-A855-E98503D3F4D0}" presName="node" presStyleLbl="node1" presStyleIdx="1" presStyleCnt="5">
        <dgm:presLayoutVars>
          <dgm:bulletEnabled val="1"/>
        </dgm:presLayoutVars>
      </dgm:prSet>
      <dgm:spPr/>
    </dgm:pt>
    <dgm:pt modelId="{9D7F7046-7E97-0544-9246-8EAA07C65B26}" type="pres">
      <dgm:prSet presAssocID="{8A39D9BB-7D84-4392-8817-2CF2C7CAB6BA}" presName="sibTrans" presStyleCnt="0"/>
      <dgm:spPr/>
    </dgm:pt>
    <dgm:pt modelId="{09B83AFD-8D08-8B40-83E5-D88E0F660F9E}" type="pres">
      <dgm:prSet presAssocID="{ACBF46B2-AFA1-495F-9022-11C081978564}" presName="node" presStyleLbl="node1" presStyleIdx="2" presStyleCnt="5">
        <dgm:presLayoutVars>
          <dgm:bulletEnabled val="1"/>
        </dgm:presLayoutVars>
      </dgm:prSet>
      <dgm:spPr/>
    </dgm:pt>
    <dgm:pt modelId="{1F009235-116D-6F47-9D6F-001A38ABDFC5}" type="pres">
      <dgm:prSet presAssocID="{A08E49CE-04CF-4D5D-A998-D6E14B3C773E}" presName="sibTrans" presStyleCnt="0"/>
      <dgm:spPr/>
    </dgm:pt>
    <dgm:pt modelId="{69321DF4-F690-DD46-B08C-87240FF2B93F}" type="pres">
      <dgm:prSet presAssocID="{454206A3-BDA4-4726-8E8D-FFA51AA56169}" presName="node" presStyleLbl="node1" presStyleIdx="3" presStyleCnt="5">
        <dgm:presLayoutVars>
          <dgm:bulletEnabled val="1"/>
        </dgm:presLayoutVars>
      </dgm:prSet>
      <dgm:spPr/>
    </dgm:pt>
    <dgm:pt modelId="{817C1CB1-F3A7-9649-BDE8-9276C3C11B89}" type="pres">
      <dgm:prSet presAssocID="{D20ADB6C-BAF4-4DD9-8822-1AD8EF82B337}" presName="sibTrans" presStyleCnt="0"/>
      <dgm:spPr/>
    </dgm:pt>
    <dgm:pt modelId="{0ECEC9B7-356F-2145-8B02-D03B4EEC06C7}" type="pres">
      <dgm:prSet presAssocID="{43591BDC-BD89-4284-9ABF-8933F42CB852}" presName="node" presStyleLbl="node1" presStyleIdx="4" presStyleCnt="5">
        <dgm:presLayoutVars>
          <dgm:bulletEnabled val="1"/>
        </dgm:presLayoutVars>
      </dgm:prSet>
      <dgm:spPr/>
    </dgm:pt>
  </dgm:ptLst>
  <dgm:cxnLst>
    <dgm:cxn modelId="{D0AD8A04-6838-0F4C-9285-06E01CAD5535}" type="presOf" srcId="{A29A6012-45C0-451A-ABC2-79A135A7CB4F}" destId="{367D6340-4E05-2041-8DBF-4E2FD4511303}" srcOrd="0" destOrd="0" presId="urn:microsoft.com/office/officeart/2005/8/layout/default"/>
    <dgm:cxn modelId="{8AB4E617-2D97-C34F-B55C-25448CD6C7FC}" type="presOf" srcId="{36238D39-9F27-47FD-A984-00D33FF065E6}" destId="{31EFF4BB-4B9B-9E41-840F-ED7D7A2FBC02}" srcOrd="0" destOrd="0" presId="urn:microsoft.com/office/officeart/2005/8/layout/default"/>
    <dgm:cxn modelId="{D537B61C-6BED-7948-AB74-9DB34230934B}" type="presOf" srcId="{ACBF46B2-AFA1-495F-9022-11C081978564}" destId="{09B83AFD-8D08-8B40-83E5-D88E0F660F9E}" srcOrd="0" destOrd="0" presId="urn:microsoft.com/office/officeart/2005/8/layout/default"/>
    <dgm:cxn modelId="{2E075D3A-B02C-43E1-8BC6-3613D32CCEB9}" srcId="{A29A6012-45C0-451A-ABC2-79A135A7CB4F}" destId="{ACBF46B2-AFA1-495F-9022-11C081978564}" srcOrd="2" destOrd="0" parTransId="{B1AA7550-3F74-4195-9957-F0D345E30F37}" sibTransId="{A08E49CE-04CF-4D5D-A998-D6E14B3C773E}"/>
    <dgm:cxn modelId="{8CB3835C-980C-4D52-B091-FA24AC211D25}" srcId="{A29A6012-45C0-451A-ABC2-79A135A7CB4F}" destId="{76838356-09FD-4D81-A855-E98503D3F4D0}" srcOrd="1" destOrd="0" parTransId="{D6E717EE-1B27-453D-A192-74D1C6B847CF}" sibTransId="{8A39D9BB-7D84-4392-8817-2CF2C7CAB6BA}"/>
    <dgm:cxn modelId="{14F45769-F54C-4956-9CC0-81C0A914FC2F}" srcId="{A29A6012-45C0-451A-ABC2-79A135A7CB4F}" destId="{454206A3-BDA4-4726-8E8D-FFA51AA56169}" srcOrd="3" destOrd="0" parTransId="{DFD40DB7-B1E4-4E6D-84B0-DFCA203BB7CA}" sibTransId="{D20ADB6C-BAF4-4DD9-8822-1AD8EF82B337}"/>
    <dgm:cxn modelId="{C124B093-1559-4C56-9041-D0DCAF637695}" srcId="{A29A6012-45C0-451A-ABC2-79A135A7CB4F}" destId="{43591BDC-BD89-4284-9ABF-8933F42CB852}" srcOrd="4" destOrd="0" parTransId="{16997F58-2C6F-42F2-BB7B-5C227DE2DC1B}" sibTransId="{C2BD2714-F50D-4660-A7EF-9F7ADA003EB2}"/>
    <dgm:cxn modelId="{11AFA396-A0B4-DF41-8CE9-D64E834732C7}" type="presOf" srcId="{454206A3-BDA4-4726-8E8D-FFA51AA56169}" destId="{69321DF4-F690-DD46-B08C-87240FF2B93F}" srcOrd="0" destOrd="0" presId="urn:microsoft.com/office/officeart/2005/8/layout/default"/>
    <dgm:cxn modelId="{5FD997AB-E0DB-824C-8C58-A87E6DA094EF}" type="presOf" srcId="{76838356-09FD-4D81-A855-E98503D3F4D0}" destId="{910D54B6-E381-E247-99E5-EDA822E823C3}" srcOrd="0" destOrd="0" presId="urn:microsoft.com/office/officeart/2005/8/layout/default"/>
    <dgm:cxn modelId="{F73F0BD8-F8A5-764F-80FA-AEDD49C0FCD3}" type="presOf" srcId="{43591BDC-BD89-4284-9ABF-8933F42CB852}" destId="{0ECEC9B7-356F-2145-8B02-D03B4EEC06C7}" srcOrd="0" destOrd="0" presId="urn:microsoft.com/office/officeart/2005/8/layout/default"/>
    <dgm:cxn modelId="{6ED42AE7-0EFE-4C6A-87A5-F8A1F4D156A9}" srcId="{A29A6012-45C0-451A-ABC2-79A135A7CB4F}" destId="{36238D39-9F27-47FD-A984-00D33FF065E6}" srcOrd="0" destOrd="0" parTransId="{7AC2F5D9-EAE5-453B-A48E-9CF3B1E53D6C}" sibTransId="{FD7BAE39-4BA5-4C32-A6EE-0258837731F5}"/>
    <dgm:cxn modelId="{468151FE-E521-9B44-B2F8-4CFBACCB23F0}" type="presParOf" srcId="{367D6340-4E05-2041-8DBF-4E2FD4511303}" destId="{31EFF4BB-4B9B-9E41-840F-ED7D7A2FBC02}" srcOrd="0" destOrd="0" presId="urn:microsoft.com/office/officeart/2005/8/layout/default"/>
    <dgm:cxn modelId="{43628950-8EBF-6140-9D46-37B79FDC5117}" type="presParOf" srcId="{367D6340-4E05-2041-8DBF-4E2FD4511303}" destId="{BDF2AC38-C5A3-AD49-B3D6-683855253D40}" srcOrd="1" destOrd="0" presId="urn:microsoft.com/office/officeart/2005/8/layout/default"/>
    <dgm:cxn modelId="{4AF2453D-BCB9-2841-AEE5-F6B9C9A679E9}" type="presParOf" srcId="{367D6340-4E05-2041-8DBF-4E2FD4511303}" destId="{910D54B6-E381-E247-99E5-EDA822E823C3}" srcOrd="2" destOrd="0" presId="urn:microsoft.com/office/officeart/2005/8/layout/default"/>
    <dgm:cxn modelId="{FEEA2567-BF05-4F4B-B4EA-37CEFE26B892}" type="presParOf" srcId="{367D6340-4E05-2041-8DBF-4E2FD4511303}" destId="{9D7F7046-7E97-0544-9246-8EAA07C65B26}" srcOrd="3" destOrd="0" presId="urn:microsoft.com/office/officeart/2005/8/layout/default"/>
    <dgm:cxn modelId="{AA582E85-A079-1F44-BD51-AB6695AFDFB8}" type="presParOf" srcId="{367D6340-4E05-2041-8DBF-4E2FD4511303}" destId="{09B83AFD-8D08-8B40-83E5-D88E0F660F9E}" srcOrd="4" destOrd="0" presId="urn:microsoft.com/office/officeart/2005/8/layout/default"/>
    <dgm:cxn modelId="{DEA9A6BD-D9D6-7444-972C-FDE0EF0785C7}" type="presParOf" srcId="{367D6340-4E05-2041-8DBF-4E2FD4511303}" destId="{1F009235-116D-6F47-9D6F-001A38ABDFC5}" srcOrd="5" destOrd="0" presId="urn:microsoft.com/office/officeart/2005/8/layout/default"/>
    <dgm:cxn modelId="{1CCD8DB8-5D06-2545-BA38-7306E378493A}" type="presParOf" srcId="{367D6340-4E05-2041-8DBF-4E2FD4511303}" destId="{69321DF4-F690-DD46-B08C-87240FF2B93F}" srcOrd="6" destOrd="0" presId="urn:microsoft.com/office/officeart/2005/8/layout/default"/>
    <dgm:cxn modelId="{3EDCEE83-D96D-8846-9607-9C733A18EFEB}" type="presParOf" srcId="{367D6340-4E05-2041-8DBF-4E2FD4511303}" destId="{817C1CB1-F3A7-9649-BDE8-9276C3C11B89}" srcOrd="7" destOrd="0" presId="urn:microsoft.com/office/officeart/2005/8/layout/default"/>
    <dgm:cxn modelId="{56815D5B-C312-CC4A-A7EF-EDF86E11EEF0}" type="presParOf" srcId="{367D6340-4E05-2041-8DBF-4E2FD4511303}" destId="{0ECEC9B7-356F-2145-8B02-D03B4EEC06C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D4F5D-2D3E-4E4B-88CC-3EC70A8A88E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C0445B-12DC-4246-8E6A-01329B987FA8}">
      <dgm:prSet/>
      <dgm:spPr/>
      <dgm:t>
        <a:bodyPr/>
        <a:lstStyle/>
        <a:p>
          <a:pPr>
            <a:lnSpc>
              <a:spcPct val="100000"/>
            </a:lnSpc>
          </a:pPr>
          <a:r>
            <a:rPr lang="en-GB" b="0" i="0"/>
            <a:t>How do you do (something)</a:t>
          </a:r>
          <a:endParaRPr lang="en-US" dirty="0"/>
        </a:p>
      </dgm:t>
    </dgm:pt>
    <dgm:pt modelId="{C52D2C94-8B68-4F46-A9D8-4D31EE607CAA}" type="parTrans" cxnId="{7F6407B9-96F4-44D4-8547-6C4C95EBD5B7}">
      <dgm:prSet/>
      <dgm:spPr/>
      <dgm:t>
        <a:bodyPr/>
        <a:lstStyle/>
        <a:p>
          <a:endParaRPr lang="en-US"/>
        </a:p>
      </dgm:t>
    </dgm:pt>
    <dgm:pt modelId="{CCDD5C6E-1163-4A78-BD66-D7DC76DE6074}" type="sibTrans" cxnId="{7F6407B9-96F4-44D4-8547-6C4C95EBD5B7}">
      <dgm:prSet/>
      <dgm:spPr/>
      <dgm:t>
        <a:bodyPr/>
        <a:lstStyle/>
        <a:p>
          <a:pPr>
            <a:lnSpc>
              <a:spcPct val="100000"/>
            </a:lnSpc>
          </a:pPr>
          <a:endParaRPr lang="en-US"/>
        </a:p>
      </dgm:t>
    </dgm:pt>
    <dgm:pt modelId="{71532CF8-F136-4AE3-A1D1-9C279903F2DA}">
      <dgm:prSet/>
      <dgm:spPr/>
      <dgm:t>
        <a:bodyPr/>
        <a:lstStyle/>
        <a:p>
          <a:pPr>
            <a:lnSpc>
              <a:spcPct val="100000"/>
            </a:lnSpc>
          </a:pPr>
          <a:r>
            <a:rPr lang="en-GB" b="0" i="0"/>
            <a:t>When was the last time you did (something) successfully?</a:t>
          </a:r>
          <a:endParaRPr lang="en-US" dirty="0"/>
        </a:p>
      </dgm:t>
    </dgm:pt>
    <dgm:pt modelId="{347B1A36-B809-44F1-B95D-7AA75384C03D}" type="parTrans" cxnId="{8C6258DA-0D03-4F87-B7D1-A606149B3FBE}">
      <dgm:prSet/>
      <dgm:spPr/>
      <dgm:t>
        <a:bodyPr/>
        <a:lstStyle/>
        <a:p>
          <a:endParaRPr lang="en-US"/>
        </a:p>
      </dgm:t>
    </dgm:pt>
    <dgm:pt modelId="{8D0A812F-3741-4F68-B228-FC830373F9CD}" type="sibTrans" cxnId="{8C6258DA-0D03-4F87-B7D1-A606149B3FBE}">
      <dgm:prSet/>
      <dgm:spPr/>
      <dgm:t>
        <a:bodyPr/>
        <a:lstStyle/>
        <a:p>
          <a:pPr>
            <a:lnSpc>
              <a:spcPct val="100000"/>
            </a:lnSpc>
          </a:pPr>
          <a:endParaRPr lang="en-US"/>
        </a:p>
      </dgm:t>
    </dgm:pt>
    <dgm:pt modelId="{47BAD58E-B8FE-40F1-ACD9-CCCE5B1262B1}">
      <dgm:prSet/>
      <dgm:spPr/>
      <dgm:t>
        <a:bodyPr/>
        <a:lstStyle/>
        <a:p>
          <a:pPr>
            <a:lnSpc>
              <a:spcPct val="100000"/>
            </a:lnSpc>
          </a:pPr>
          <a:r>
            <a:rPr lang="en-GB" b="0" i="0"/>
            <a:t>What steps did you take to achieve (that)?</a:t>
          </a:r>
          <a:endParaRPr lang="en-US" dirty="0"/>
        </a:p>
      </dgm:t>
    </dgm:pt>
    <dgm:pt modelId="{DDC989D8-5642-4BC9-87ED-DEF6A81EC4B0}" type="parTrans" cxnId="{826858C7-996C-4961-905B-581DAF8ED9ED}">
      <dgm:prSet/>
      <dgm:spPr/>
      <dgm:t>
        <a:bodyPr/>
        <a:lstStyle/>
        <a:p>
          <a:endParaRPr lang="en-US"/>
        </a:p>
      </dgm:t>
    </dgm:pt>
    <dgm:pt modelId="{9178E699-05A5-418C-BFC0-821BF19B04CA}" type="sibTrans" cxnId="{826858C7-996C-4961-905B-581DAF8ED9ED}">
      <dgm:prSet/>
      <dgm:spPr/>
      <dgm:t>
        <a:bodyPr/>
        <a:lstStyle/>
        <a:p>
          <a:pPr>
            <a:lnSpc>
              <a:spcPct val="100000"/>
            </a:lnSpc>
          </a:pPr>
          <a:endParaRPr lang="en-US"/>
        </a:p>
      </dgm:t>
    </dgm:pt>
    <dgm:pt modelId="{20984F70-D9FC-4B6E-B6B0-6DFB128ACCA9}">
      <dgm:prSet/>
      <dgm:spPr/>
      <dgm:t>
        <a:bodyPr/>
        <a:lstStyle/>
        <a:p>
          <a:pPr>
            <a:lnSpc>
              <a:spcPct val="100000"/>
            </a:lnSpc>
          </a:pPr>
          <a:r>
            <a:rPr lang="en-GB" b="0" i="0" dirty="0"/>
            <a:t>If you repeat that in the future situation, will you achieve success?</a:t>
          </a:r>
          <a:endParaRPr lang="en-US" dirty="0"/>
        </a:p>
      </dgm:t>
    </dgm:pt>
    <dgm:pt modelId="{EF74A85D-1E7D-45A2-A38B-45B52A6F58A6}" type="parTrans" cxnId="{522403AA-DC22-477B-A0E7-EDD31E74445D}">
      <dgm:prSet/>
      <dgm:spPr/>
      <dgm:t>
        <a:bodyPr/>
        <a:lstStyle/>
        <a:p>
          <a:endParaRPr lang="en-US"/>
        </a:p>
      </dgm:t>
    </dgm:pt>
    <dgm:pt modelId="{D1888568-0262-4064-8220-E747FC029436}" type="sibTrans" cxnId="{522403AA-DC22-477B-A0E7-EDD31E74445D}">
      <dgm:prSet/>
      <dgm:spPr/>
      <dgm:t>
        <a:bodyPr/>
        <a:lstStyle/>
        <a:p>
          <a:pPr>
            <a:lnSpc>
              <a:spcPct val="100000"/>
            </a:lnSpc>
          </a:pPr>
          <a:endParaRPr lang="en-US"/>
        </a:p>
      </dgm:t>
    </dgm:pt>
    <dgm:pt modelId="{69F86EC4-BB39-437C-A981-FBF1D2F35E5D}">
      <dgm:prSet/>
      <dgm:spPr/>
      <dgm:t>
        <a:bodyPr/>
        <a:lstStyle/>
        <a:p>
          <a:pPr>
            <a:lnSpc>
              <a:spcPct val="100000"/>
            </a:lnSpc>
          </a:pPr>
          <a:r>
            <a:rPr lang="en-US"/>
            <a:t>What can you do differently?</a:t>
          </a:r>
          <a:endParaRPr lang="en-US" dirty="0"/>
        </a:p>
      </dgm:t>
    </dgm:pt>
    <dgm:pt modelId="{30938635-6E8C-4FC6-8ABF-E53A3277AA50}" type="parTrans" cxnId="{F1C206B6-D40F-41EC-8F85-8006FD4D832C}">
      <dgm:prSet/>
      <dgm:spPr/>
      <dgm:t>
        <a:bodyPr/>
        <a:lstStyle/>
        <a:p>
          <a:endParaRPr lang="en-US"/>
        </a:p>
      </dgm:t>
    </dgm:pt>
    <dgm:pt modelId="{AC4F7597-F9AB-46EE-8160-A4A08F19E0E3}" type="sibTrans" cxnId="{F1C206B6-D40F-41EC-8F85-8006FD4D832C}">
      <dgm:prSet/>
      <dgm:spPr/>
      <dgm:t>
        <a:bodyPr/>
        <a:lstStyle/>
        <a:p>
          <a:pPr>
            <a:lnSpc>
              <a:spcPct val="100000"/>
            </a:lnSpc>
          </a:pPr>
          <a:endParaRPr lang="en-US"/>
        </a:p>
      </dgm:t>
    </dgm:pt>
    <dgm:pt modelId="{AF2DD0BE-73B7-4174-BB74-89893DC8E45D}">
      <dgm:prSet/>
      <dgm:spPr/>
      <dgm:t>
        <a:bodyPr/>
        <a:lstStyle/>
        <a:p>
          <a:pPr>
            <a:lnSpc>
              <a:spcPct val="100000"/>
            </a:lnSpc>
          </a:pPr>
          <a:r>
            <a:rPr lang="en-US" dirty="0"/>
            <a:t>Is there a step you want to add?</a:t>
          </a:r>
        </a:p>
      </dgm:t>
    </dgm:pt>
    <dgm:pt modelId="{12063C50-1054-46B6-82C7-221A63CCE64C}" type="parTrans" cxnId="{AEA2F182-A980-4378-A117-20F351F7221F}">
      <dgm:prSet/>
      <dgm:spPr/>
      <dgm:t>
        <a:bodyPr/>
        <a:lstStyle/>
        <a:p>
          <a:endParaRPr lang="en-US"/>
        </a:p>
      </dgm:t>
    </dgm:pt>
    <dgm:pt modelId="{C52B84A0-A63F-4DBB-92BC-6163558B487D}" type="sibTrans" cxnId="{AEA2F182-A980-4378-A117-20F351F7221F}">
      <dgm:prSet/>
      <dgm:spPr/>
      <dgm:t>
        <a:bodyPr/>
        <a:lstStyle/>
        <a:p>
          <a:endParaRPr lang="en-US"/>
        </a:p>
      </dgm:t>
    </dgm:pt>
    <dgm:pt modelId="{4D4EBC83-31B7-4D58-A856-B81EA6B4EFEB}" type="pres">
      <dgm:prSet presAssocID="{3A3D4F5D-2D3E-4E4B-88CC-3EC70A8A88E7}" presName="root" presStyleCnt="0">
        <dgm:presLayoutVars>
          <dgm:dir/>
          <dgm:resizeHandles val="exact"/>
        </dgm:presLayoutVars>
      </dgm:prSet>
      <dgm:spPr/>
    </dgm:pt>
    <dgm:pt modelId="{DA85A313-9DE9-48EC-A6B6-D96265144B6D}" type="pres">
      <dgm:prSet presAssocID="{4CC0445B-12DC-4246-8E6A-01329B987FA8}" presName="compNode" presStyleCnt="0"/>
      <dgm:spPr/>
    </dgm:pt>
    <dgm:pt modelId="{048C62B7-ACF9-4912-B8C0-A3A38CBDC3E0}" type="pres">
      <dgm:prSet presAssocID="{4CC0445B-12DC-4246-8E6A-01329B987FA8}" presName="bgRect" presStyleLbl="bgShp" presStyleIdx="0" presStyleCnt="6"/>
      <dgm:spPr/>
    </dgm:pt>
    <dgm:pt modelId="{3D4646DA-FB35-4337-855B-99AE5CB05732}" type="pres">
      <dgm:prSet presAssocID="{4CC0445B-12DC-4246-8E6A-01329B987FA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A6325683-D93A-4FA7-9BFC-2006D2F7049B}" type="pres">
      <dgm:prSet presAssocID="{4CC0445B-12DC-4246-8E6A-01329B987FA8}" presName="spaceRect" presStyleCnt="0"/>
      <dgm:spPr/>
    </dgm:pt>
    <dgm:pt modelId="{18F2A39D-4CAA-415C-93F9-F1D6B52558AA}" type="pres">
      <dgm:prSet presAssocID="{4CC0445B-12DC-4246-8E6A-01329B987FA8}" presName="parTx" presStyleLbl="revTx" presStyleIdx="0" presStyleCnt="6">
        <dgm:presLayoutVars>
          <dgm:chMax val="0"/>
          <dgm:chPref val="0"/>
        </dgm:presLayoutVars>
      </dgm:prSet>
      <dgm:spPr/>
    </dgm:pt>
    <dgm:pt modelId="{D9C75424-79AD-4A90-BC77-6C231B45C511}" type="pres">
      <dgm:prSet presAssocID="{CCDD5C6E-1163-4A78-BD66-D7DC76DE6074}" presName="sibTrans" presStyleCnt="0"/>
      <dgm:spPr/>
    </dgm:pt>
    <dgm:pt modelId="{4BD0801C-D778-4703-826F-E2FEC54C67A9}" type="pres">
      <dgm:prSet presAssocID="{71532CF8-F136-4AE3-A1D1-9C279903F2DA}" presName="compNode" presStyleCnt="0"/>
      <dgm:spPr/>
    </dgm:pt>
    <dgm:pt modelId="{4FE40572-CA5E-483A-86EB-1B11A9BB0BC5}" type="pres">
      <dgm:prSet presAssocID="{71532CF8-F136-4AE3-A1D1-9C279903F2DA}" presName="bgRect" presStyleLbl="bgShp" presStyleIdx="1" presStyleCnt="6"/>
      <dgm:spPr/>
    </dgm:pt>
    <dgm:pt modelId="{4B159268-89F3-4164-8346-ADBF82796C77}" type="pres">
      <dgm:prSet presAssocID="{71532CF8-F136-4AE3-A1D1-9C279903F2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CD7CDB7A-50FB-4EEC-993D-EFB865A168C9}" type="pres">
      <dgm:prSet presAssocID="{71532CF8-F136-4AE3-A1D1-9C279903F2DA}" presName="spaceRect" presStyleCnt="0"/>
      <dgm:spPr/>
    </dgm:pt>
    <dgm:pt modelId="{120F82A3-A035-49C8-B506-B3B7DEB38C8E}" type="pres">
      <dgm:prSet presAssocID="{71532CF8-F136-4AE3-A1D1-9C279903F2DA}" presName="parTx" presStyleLbl="revTx" presStyleIdx="1" presStyleCnt="6">
        <dgm:presLayoutVars>
          <dgm:chMax val="0"/>
          <dgm:chPref val="0"/>
        </dgm:presLayoutVars>
      </dgm:prSet>
      <dgm:spPr/>
    </dgm:pt>
    <dgm:pt modelId="{C648EECF-8E18-4A71-A72D-BEB9894ABE45}" type="pres">
      <dgm:prSet presAssocID="{8D0A812F-3741-4F68-B228-FC830373F9CD}" presName="sibTrans" presStyleCnt="0"/>
      <dgm:spPr/>
    </dgm:pt>
    <dgm:pt modelId="{2BD59B3D-1A90-4472-9068-6C1AD014C595}" type="pres">
      <dgm:prSet presAssocID="{47BAD58E-B8FE-40F1-ACD9-CCCE5B1262B1}" presName="compNode" presStyleCnt="0"/>
      <dgm:spPr/>
    </dgm:pt>
    <dgm:pt modelId="{A9AC87A3-7A94-442D-A56D-1B565F09C090}" type="pres">
      <dgm:prSet presAssocID="{47BAD58E-B8FE-40F1-ACD9-CCCE5B1262B1}" presName="bgRect" presStyleLbl="bgShp" presStyleIdx="2" presStyleCnt="6"/>
      <dgm:spPr/>
    </dgm:pt>
    <dgm:pt modelId="{88F3DE1F-622A-4B32-8468-E89592DA084D}" type="pres">
      <dgm:prSet presAssocID="{47BAD58E-B8FE-40F1-ACD9-CCCE5B1262B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E78CB754-E2F3-46EA-9B44-3355BB04C9A1}" type="pres">
      <dgm:prSet presAssocID="{47BAD58E-B8FE-40F1-ACD9-CCCE5B1262B1}" presName="spaceRect" presStyleCnt="0"/>
      <dgm:spPr/>
    </dgm:pt>
    <dgm:pt modelId="{31DC49C4-22B2-40E5-BFDB-774A7ABDBAAF}" type="pres">
      <dgm:prSet presAssocID="{47BAD58E-B8FE-40F1-ACD9-CCCE5B1262B1}" presName="parTx" presStyleLbl="revTx" presStyleIdx="2" presStyleCnt="6">
        <dgm:presLayoutVars>
          <dgm:chMax val="0"/>
          <dgm:chPref val="0"/>
        </dgm:presLayoutVars>
      </dgm:prSet>
      <dgm:spPr/>
    </dgm:pt>
    <dgm:pt modelId="{09E16B17-D8C1-4085-91C9-E75415F61A87}" type="pres">
      <dgm:prSet presAssocID="{9178E699-05A5-418C-BFC0-821BF19B04CA}" presName="sibTrans" presStyleCnt="0"/>
      <dgm:spPr/>
    </dgm:pt>
    <dgm:pt modelId="{3BBF5911-E61C-4D10-98DA-03AC4A710DB8}" type="pres">
      <dgm:prSet presAssocID="{20984F70-D9FC-4B6E-B6B0-6DFB128ACCA9}" presName="compNode" presStyleCnt="0"/>
      <dgm:spPr/>
    </dgm:pt>
    <dgm:pt modelId="{7DEB61B6-0A5F-4AD3-9C8F-9B4193276515}" type="pres">
      <dgm:prSet presAssocID="{20984F70-D9FC-4B6E-B6B0-6DFB128ACCA9}" presName="bgRect" presStyleLbl="bgShp" presStyleIdx="3" presStyleCnt="6"/>
      <dgm:spPr/>
    </dgm:pt>
    <dgm:pt modelId="{55D190AA-5EB1-40CC-96C2-1D42ACD91F96}" type="pres">
      <dgm:prSet presAssocID="{20984F70-D9FC-4B6E-B6B0-6DFB128ACCA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nimise"/>
        </a:ext>
      </dgm:extLst>
    </dgm:pt>
    <dgm:pt modelId="{5E1A1CC5-D4E9-410B-A781-97E861658098}" type="pres">
      <dgm:prSet presAssocID="{20984F70-D9FC-4B6E-B6B0-6DFB128ACCA9}" presName="spaceRect" presStyleCnt="0"/>
      <dgm:spPr/>
    </dgm:pt>
    <dgm:pt modelId="{BAAE34EB-6EC4-44B5-BE96-643A8A66BAD3}" type="pres">
      <dgm:prSet presAssocID="{20984F70-D9FC-4B6E-B6B0-6DFB128ACCA9}" presName="parTx" presStyleLbl="revTx" presStyleIdx="3" presStyleCnt="6">
        <dgm:presLayoutVars>
          <dgm:chMax val="0"/>
          <dgm:chPref val="0"/>
        </dgm:presLayoutVars>
      </dgm:prSet>
      <dgm:spPr/>
    </dgm:pt>
    <dgm:pt modelId="{2F6792E9-5284-4817-A5FC-3B52EE01B1C3}" type="pres">
      <dgm:prSet presAssocID="{D1888568-0262-4064-8220-E747FC029436}" presName="sibTrans" presStyleCnt="0"/>
      <dgm:spPr/>
    </dgm:pt>
    <dgm:pt modelId="{5D94CFE5-8F9E-4F6F-9A00-276674BF1628}" type="pres">
      <dgm:prSet presAssocID="{69F86EC4-BB39-437C-A981-FBF1D2F35E5D}" presName="compNode" presStyleCnt="0"/>
      <dgm:spPr/>
    </dgm:pt>
    <dgm:pt modelId="{4BE68D29-2C54-4A70-B043-C8C086225412}" type="pres">
      <dgm:prSet presAssocID="{69F86EC4-BB39-437C-A981-FBF1D2F35E5D}" presName="bgRect" presStyleLbl="bgShp" presStyleIdx="4" presStyleCnt="6"/>
      <dgm:spPr/>
    </dgm:pt>
    <dgm:pt modelId="{FC3050B0-DD7F-4B6C-A375-6969A02D2244}" type="pres">
      <dgm:prSet presAssocID="{69F86EC4-BB39-437C-A981-FBF1D2F35E5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E03724B9-ED19-43F9-8D63-25D85ACF9A6F}" type="pres">
      <dgm:prSet presAssocID="{69F86EC4-BB39-437C-A981-FBF1D2F35E5D}" presName="spaceRect" presStyleCnt="0"/>
      <dgm:spPr/>
    </dgm:pt>
    <dgm:pt modelId="{1258E24E-8642-415A-B8E0-99AAE87F385A}" type="pres">
      <dgm:prSet presAssocID="{69F86EC4-BB39-437C-A981-FBF1D2F35E5D}" presName="parTx" presStyleLbl="revTx" presStyleIdx="4" presStyleCnt="6">
        <dgm:presLayoutVars>
          <dgm:chMax val="0"/>
          <dgm:chPref val="0"/>
        </dgm:presLayoutVars>
      </dgm:prSet>
      <dgm:spPr/>
    </dgm:pt>
    <dgm:pt modelId="{B842C9CD-3C2F-47FA-B6AF-01C1F7F42D47}" type="pres">
      <dgm:prSet presAssocID="{AC4F7597-F9AB-46EE-8160-A4A08F19E0E3}" presName="sibTrans" presStyleCnt="0"/>
      <dgm:spPr/>
    </dgm:pt>
    <dgm:pt modelId="{5BE1A667-B4DD-431D-8071-627695D3E570}" type="pres">
      <dgm:prSet presAssocID="{AF2DD0BE-73B7-4174-BB74-89893DC8E45D}" presName="compNode" presStyleCnt="0"/>
      <dgm:spPr/>
    </dgm:pt>
    <dgm:pt modelId="{7D6870A8-D2B0-4931-B4D9-4D3EC704A257}" type="pres">
      <dgm:prSet presAssocID="{AF2DD0BE-73B7-4174-BB74-89893DC8E45D}" presName="bgRect" presStyleLbl="bgShp" presStyleIdx="5" presStyleCnt="6"/>
      <dgm:spPr/>
    </dgm:pt>
    <dgm:pt modelId="{DC28203F-FDBD-4BBB-95CF-749CF1F1ADEC}" type="pres">
      <dgm:prSet presAssocID="{AF2DD0BE-73B7-4174-BB74-89893DC8E45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ance Steps"/>
        </a:ext>
      </dgm:extLst>
    </dgm:pt>
    <dgm:pt modelId="{387E98B2-5CBC-43E6-859A-517BA8E35C39}" type="pres">
      <dgm:prSet presAssocID="{AF2DD0BE-73B7-4174-BB74-89893DC8E45D}" presName="spaceRect" presStyleCnt="0"/>
      <dgm:spPr/>
    </dgm:pt>
    <dgm:pt modelId="{AC6CE96A-BBBB-4C0F-BA48-687FB6512AF6}" type="pres">
      <dgm:prSet presAssocID="{AF2DD0BE-73B7-4174-BB74-89893DC8E45D}" presName="parTx" presStyleLbl="revTx" presStyleIdx="5" presStyleCnt="6">
        <dgm:presLayoutVars>
          <dgm:chMax val="0"/>
          <dgm:chPref val="0"/>
        </dgm:presLayoutVars>
      </dgm:prSet>
      <dgm:spPr/>
    </dgm:pt>
  </dgm:ptLst>
  <dgm:cxnLst>
    <dgm:cxn modelId="{7CCAE857-81D5-6440-A8FB-B73177AA242E}" type="presOf" srcId="{3A3D4F5D-2D3E-4E4B-88CC-3EC70A8A88E7}" destId="{4D4EBC83-31B7-4D58-A856-B81EA6B4EFEB}" srcOrd="0" destOrd="0" presId="urn:microsoft.com/office/officeart/2018/2/layout/IconVerticalSolidList"/>
    <dgm:cxn modelId="{DB7AA96B-A2C1-214B-B0A2-A2CD3BDCBE48}" type="presOf" srcId="{47BAD58E-B8FE-40F1-ACD9-CCCE5B1262B1}" destId="{31DC49C4-22B2-40E5-BFDB-774A7ABDBAAF}" srcOrd="0" destOrd="0" presId="urn:microsoft.com/office/officeart/2018/2/layout/IconVerticalSolidList"/>
    <dgm:cxn modelId="{5CB63381-60D5-2B47-A39A-7DF435D2F397}" type="presOf" srcId="{4CC0445B-12DC-4246-8E6A-01329B987FA8}" destId="{18F2A39D-4CAA-415C-93F9-F1D6B52558AA}" srcOrd="0" destOrd="0" presId="urn:microsoft.com/office/officeart/2018/2/layout/IconVerticalSolidList"/>
    <dgm:cxn modelId="{AEA2F182-A980-4378-A117-20F351F7221F}" srcId="{3A3D4F5D-2D3E-4E4B-88CC-3EC70A8A88E7}" destId="{AF2DD0BE-73B7-4174-BB74-89893DC8E45D}" srcOrd="5" destOrd="0" parTransId="{12063C50-1054-46B6-82C7-221A63CCE64C}" sibTransId="{C52B84A0-A63F-4DBB-92BC-6163558B487D}"/>
    <dgm:cxn modelId="{DDF49E96-DFFF-6A48-A8C0-5AE7F78902B3}" type="presOf" srcId="{69F86EC4-BB39-437C-A981-FBF1D2F35E5D}" destId="{1258E24E-8642-415A-B8E0-99AAE87F385A}" srcOrd="0" destOrd="0" presId="urn:microsoft.com/office/officeart/2018/2/layout/IconVerticalSolidList"/>
    <dgm:cxn modelId="{522403AA-DC22-477B-A0E7-EDD31E74445D}" srcId="{3A3D4F5D-2D3E-4E4B-88CC-3EC70A8A88E7}" destId="{20984F70-D9FC-4B6E-B6B0-6DFB128ACCA9}" srcOrd="3" destOrd="0" parTransId="{EF74A85D-1E7D-45A2-A38B-45B52A6F58A6}" sibTransId="{D1888568-0262-4064-8220-E747FC029436}"/>
    <dgm:cxn modelId="{2036D0B2-F7AD-9A4C-AC8B-451BFAD5A36D}" type="presOf" srcId="{20984F70-D9FC-4B6E-B6B0-6DFB128ACCA9}" destId="{BAAE34EB-6EC4-44B5-BE96-643A8A66BAD3}" srcOrd="0" destOrd="0" presId="urn:microsoft.com/office/officeart/2018/2/layout/IconVerticalSolidList"/>
    <dgm:cxn modelId="{F1C206B6-D40F-41EC-8F85-8006FD4D832C}" srcId="{3A3D4F5D-2D3E-4E4B-88CC-3EC70A8A88E7}" destId="{69F86EC4-BB39-437C-A981-FBF1D2F35E5D}" srcOrd="4" destOrd="0" parTransId="{30938635-6E8C-4FC6-8ABF-E53A3277AA50}" sibTransId="{AC4F7597-F9AB-46EE-8160-A4A08F19E0E3}"/>
    <dgm:cxn modelId="{7F6407B9-96F4-44D4-8547-6C4C95EBD5B7}" srcId="{3A3D4F5D-2D3E-4E4B-88CC-3EC70A8A88E7}" destId="{4CC0445B-12DC-4246-8E6A-01329B987FA8}" srcOrd="0" destOrd="0" parTransId="{C52D2C94-8B68-4F46-A9D8-4D31EE607CAA}" sibTransId="{CCDD5C6E-1163-4A78-BD66-D7DC76DE6074}"/>
    <dgm:cxn modelId="{826858C7-996C-4961-905B-581DAF8ED9ED}" srcId="{3A3D4F5D-2D3E-4E4B-88CC-3EC70A8A88E7}" destId="{47BAD58E-B8FE-40F1-ACD9-CCCE5B1262B1}" srcOrd="2" destOrd="0" parTransId="{DDC989D8-5642-4BC9-87ED-DEF6A81EC4B0}" sibTransId="{9178E699-05A5-418C-BFC0-821BF19B04CA}"/>
    <dgm:cxn modelId="{8C6258DA-0D03-4F87-B7D1-A606149B3FBE}" srcId="{3A3D4F5D-2D3E-4E4B-88CC-3EC70A8A88E7}" destId="{71532CF8-F136-4AE3-A1D1-9C279903F2DA}" srcOrd="1" destOrd="0" parTransId="{347B1A36-B809-44F1-B95D-7AA75384C03D}" sibTransId="{8D0A812F-3741-4F68-B228-FC830373F9CD}"/>
    <dgm:cxn modelId="{96F691DA-3516-7644-A8B2-3D613652896D}" type="presOf" srcId="{71532CF8-F136-4AE3-A1D1-9C279903F2DA}" destId="{120F82A3-A035-49C8-B506-B3B7DEB38C8E}" srcOrd="0" destOrd="0" presId="urn:microsoft.com/office/officeart/2018/2/layout/IconVerticalSolidList"/>
    <dgm:cxn modelId="{342669E9-E517-AB48-A827-062CED6A2187}" type="presOf" srcId="{AF2DD0BE-73B7-4174-BB74-89893DC8E45D}" destId="{AC6CE96A-BBBB-4C0F-BA48-687FB6512AF6}" srcOrd="0" destOrd="0" presId="urn:microsoft.com/office/officeart/2018/2/layout/IconVerticalSolidList"/>
    <dgm:cxn modelId="{CF76AAD6-0FB9-6C4D-8C3C-AD29EAE70464}" type="presParOf" srcId="{4D4EBC83-31B7-4D58-A856-B81EA6B4EFEB}" destId="{DA85A313-9DE9-48EC-A6B6-D96265144B6D}" srcOrd="0" destOrd="0" presId="urn:microsoft.com/office/officeart/2018/2/layout/IconVerticalSolidList"/>
    <dgm:cxn modelId="{126BC7C7-11B2-0C42-97EE-9B1E1691D29B}" type="presParOf" srcId="{DA85A313-9DE9-48EC-A6B6-D96265144B6D}" destId="{048C62B7-ACF9-4912-B8C0-A3A38CBDC3E0}" srcOrd="0" destOrd="0" presId="urn:microsoft.com/office/officeart/2018/2/layout/IconVerticalSolidList"/>
    <dgm:cxn modelId="{94864F23-F4B5-4E48-8D86-77B0468BD9B6}" type="presParOf" srcId="{DA85A313-9DE9-48EC-A6B6-D96265144B6D}" destId="{3D4646DA-FB35-4337-855B-99AE5CB05732}" srcOrd="1" destOrd="0" presId="urn:microsoft.com/office/officeart/2018/2/layout/IconVerticalSolidList"/>
    <dgm:cxn modelId="{D711A67B-19AB-C94E-8E7D-9E6A471C3A50}" type="presParOf" srcId="{DA85A313-9DE9-48EC-A6B6-D96265144B6D}" destId="{A6325683-D93A-4FA7-9BFC-2006D2F7049B}" srcOrd="2" destOrd="0" presId="urn:microsoft.com/office/officeart/2018/2/layout/IconVerticalSolidList"/>
    <dgm:cxn modelId="{F78F155A-5E63-294C-8DAD-6682E18161FD}" type="presParOf" srcId="{DA85A313-9DE9-48EC-A6B6-D96265144B6D}" destId="{18F2A39D-4CAA-415C-93F9-F1D6B52558AA}" srcOrd="3" destOrd="0" presId="urn:microsoft.com/office/officeart/2018/2/layout/IconVerticalSolidList"/>
    <dgm:cxn modelId="{80479D52-AF73-2B4F-925D-BDBE0A05F20B}" type="presParOf" srcId="{4D4EBC83-31B7-4D58-A856-B81EA6B4EFEB}" destId="{D9C75424-79AD-4A90-BC77-6C231B45C511}" srcOrd="1" destOrd="0" presId="urn:microsoft.com/office/officeart/2018/2/layout/IconVerticalSolidList"/>
    <dgm:cxn modelId="{3AEEF78D-FE84-7D4D-8F63-B68371D63405}" type="presParOf" srcId="{4D4EBC83-31B7-4D58-A856-B81EA6B4EFEB}" destId="{4BD0801C-D778-4703-826F-E2FEC54C67A9}" srcOrd="2" destOrd="0" presId="urn:microsoft.com/office/officeart/2018/2/layout/IconVerticalSolidList"/>
    <dgm:cxn modelId="{AB42541A-F7FE-9946-9FE9-6A62CBC2AE5C}" type="presParOf" srcId="{4BD0801C-D778-4703-826F-E2FEC54C67A9}" destId="{4FE40572-CA5E-483A-86EB-1B11A9BB0BC5}" srcOrd="0" destOrd="0" presId="urn:microsoft.com/office/officeart/2018/2/layout/IconVerticalSolidList"/>
    <dgm:cxn modelId="{14DDE32D-3962-A541-B1BB-133FBE83287D}" type="presParOf" srcId="{4BD0801C-D778-4703-826F-E2FEC54C67A9}" destId="{4B159268-89F3-4164-8346-ADBF82796C77}" srcOrd="1" destOrd="0" presId="urn:microsoft.com/office/officeart/2018/2/layout/IconVerticalSolidList"/>
    <dgm:cxn modelId="{C8668BF8-95E2-B148-8F78-F7A489CB4642}" type="presParOf" srcId="{4BD0801C-D778-4703-826F-E2FEC54C67A9}" destId="{CD7CDB7A-50FB-4EEC-993D-EFB865A168C9}" srcOrd="2" destOrd="0" presId="urn:microsoft.com/office/officeart/2018/2/layout/IconVerticalSolidList"/>
    <dgm:cxn modelId="{55754514-783B-3C40-8A40-EFC1A801BD73}" type="presParOf" srcId="{4BD0801C-D778-4703-826F-E2FEC54C67A9}" destId="{120F82A3-A035-49C8-B506-B3B7DEB38C8E}" srcOrd="3" destOrd="0" presId="urn:microsoft.com/office/officeart/2018/2/layout/IconVerticalSolidList"/>
    <dgm:cxn modelId="{B6243656-3B9B-5640-833F-6E89858EF23B}" type="presParOf" srcId="{4D4EBC83-31B7-4D58-A856-B81EA6B4EFEB}" destId="{C648EECF-8E18-4A71-A72D-BEB9894ABE45}" srcOrd="3" destOrd="0" presId="urn:microsoft.com/office/officeart/2018/2/layout/IconVerticalSolidList"/>
    <dgm:cxn modelId="{35C1CB4F-7C06-0249-A57F-6A2CBCB58F65}" type="presParOf" srcId="{4D4EBC83-31B7-4D58-A856-B81EA6B4EFEB}" destId="{2BD59B3D-1A90-4472-9068-6C1AD014C595}" srcOrd="4" destOrd="0" presId="urn:microsoft.com/office/officeart/2018/2/layout/IconVerticalSolidList"/>
    <dgm:cxn modelId="{BB09AE3A-FC40-8848-9910-B19C8394D42B}" type="presParOf" srcId="{2BD59B3D-1A90-4472-9068-6C1AD014C595}" destId="{A9AC87A3-7A94-442D-A56D-1B565F09C090}" srcOrd="0" destOrd="0" presId="urn:microsoft.com/office/officeart/2018/2/layout/IconVerticalSolidList"/>
    <dgm:cxn modelId="{AA97A9A2-6EE1-3846-9E32-09AB9E06A23B}" type="presParOf" srcId="{2BD59B3D-1A90-4472-9068-6C1AD014C595}" destId="{88F3DE1F-622A-4B32-8468-E89592DA084D}" srcOrd="1" destOrd="0" presId="urn:microsoft.com/office/officeart/2018/2/layout/IconVerticalSolidList"/>
    <dgm:cxn modelId="{2CB51BC8-6AA9-6742-ABF8-F1423152AACD}" type="presParOf" srcId="{2BD59B3D-1A90-4472-9068-6C1AD014C595}" destId="{E78CB754-E2F3-46EA-9B44-3355BB04C9A1}" srcOrd="2" destOrd="0" presId="urn:microsoft.com/office/officeart/2018/2/layout/IconVerticalSolidList"/>
    <dgm:cxn modelId="{50931961-5AD2-2B43-B8A3-FA7C11ABF3A1}" type="presParOf" srcId="{2BD59B3D-1A90-4472-9068-6C1AD014C595}" destId="{31DC49C4-22B2-40E5-BFDB-774A7ABDBAAF}" srcOrd="3" destOrd="0" presId="urn:microsoft.com/office/officeart/2018/2/layout/IconVerticalSolidList"/>
    <dgm:cxn modelId="{A22850A4-1D72-5A49-A3F7-560151637BF9}" type="presParOf" srcId="{4D4EBC83-31B7-4D58-A856-B81EA6B4EFEB}" destId="{09E16B17-D8C1-4085-91C9-E75415F61A87}" srcOrd="5" destOrd="0" presId="urn:microsoft.com/office/officeart/2018/2/layout/IconVerticalSolidList"/>
    <dgm:cxn modelId="{BB710A63-4DE3-B44F-8F5C-164567378E52}" type="presParOf" srcId="{4D4EBC83-31B7-4D58-A856-B81EA6B4EFEB}" destId="{3BBF5911-E61C-4D10-98DA-03AC4A710DB8}" srcOrd="6" destOrd="0" presId="urn:microsoft.com/office/officeart/2018/2/layout/IconVerticalSolidList"/>
    <dgm:cxn modelId="{8621E232-F97D-5444-9C10-C2A04266E86A}" type="presParOf" srcId="{3BBF5911-E61C-4D10-98DA-03AC4A710DB8}" destId="{7DEB61B6-0A5F-4AD3-9C8F-9B4193276515}" srcOrd="0" destOrd="0" presId="urn:microsoft.com/office/officeart/2018/2/layout/IconVerticalSolidList"/>
    <dgm:cxn modelId="{70FFA2D0-3E72-B849-B65A-7B60509C6814}" type="presParOf" srcId="{3BBF5911-E61C-4D10-98DA-03AC4A710DB8}" destId="{55D190AA-5EB1-40CC-96C2-1D42ACD91F96}" srcOrd="1" destOrd="0" presId="urn:microsoft.com/office/officeart/2018/2/layout/IconVerticalSolidList"/>
    <dgm:cxn modelId="{F71F667D-6DF3-2645-BF71-64DCEE6F4744}" type="presParOf" srcId="{3BBF5911-E61C-4D10-98DA-03AC4A710DB8}" destId="{5E1A1CC5-D4E9-410B-A781-97E861658098}" srcOrd="2" destOrd="0" presId="urn:microsoft.com/office/officeart/2018/2/layout/IconVerticalSolidList"/>
    <dgm:cxn modelId="{DA167578-3B23-2D42-A3C3-A98D0D807E14}" type="presParOf" srcId="{3BBF5911-E61C-4D10-98DA-03AC4A710DB8}" destId="{BAAE34EB-6EC4-44B5-BE96-643A8A66BAD3}" srcOrd="3" destOrd="0" presId="urn:microsoft.com/office/officeart/2018/2/layout/IconVerticalSolidList"/>
    <dgm:cxn modelId="{BDDA68CC-8B71-F94A-B52A-7263C82A128B}" type="presParOf" srcId="{4D4EBC83-31B7-4D58-A856-B81EA6B4EFEB}" destId="{2F6792E9-5284-4817-A5FC-3B52EE01B1C3}" srcOrd="7" destOrd="0" presId="urn:microsoft.com/office/officeart/2018/2/layout/IconVerticalSolidList"/>
    <dgm:cxn modelId="{D8896611-5F0B-E646-BDD3-5B4B151ED760}" type="presParOf" srcId="{4D4EBC83-31B7-4D58-A856-B81EA6B4EFEB}" destId="{5D94CFE5-8F9E-4F6F-9A00-276674BF1628}" srcOrd="8" destOrd="0" presId="urn:microsoft.com/office/officeart/2018/2/layout/IconVerticalSolidList"/>
    <dgm:cxn modelId="{5463149C-D493-7449-8007-8E7D92883CFD}" type="presParOf" srcId="{5D94CFE5-8F9E-4F6F-9A00-276674BF1628}" destId="{4BE68D29-2C54-4A70-B043-C8C086225412}" srcOrd="0" destOrd="0" presId="urn:microsoft.com/office/officeart/2018/2/layout/IconVerticalSolidList"/>
    <dgm:cxn modelId="{90EC4A62-6902-F84D-94DF-BAC99D1E47C6}" type="presParOf" srcId="{5D94CFE5-8F9E-4F6F-9A00-276674BF1628}" destId="{FC3050B0-DD7F-4B6C-A375-6969A02D2244}" srcOrd="1" destOrd="0" presId="urn:microsoft.com/office/officeart/2018/2/layout/IconVerticalSolidList"/>
    <dgm:cxn modelId="{496D95AA-2D69-B446-9A6D-B022BE9FE644}" type="presParOf" srcId="{5D94CFE5-8F9E-4F6F-9A00-276674BF1628}" destId="{E03724B9-ED19-43F9-8D63-25D85ACF9A6F}" srcOrd="2" destOrd="0" presId="urn:microsoft.com/office/officeart/2018/2/layout/IconVerticalSolidList"/>
    <dgm:cxn modelId="{2EB4FD32-E4EC-E74B-83A7-1908913902A6}" type="presParOf" srcId="{5D94CFE5-8F9E-4F6F-9A00-276674BF1628}" destId="{1258E24E-8642-415A-B8E0-99AAE87F385A}" srcOrd="3" destOrd="0" presId="urn:microsoft.com/office/officeart/2018/2/layout/IconVerticalSolidList"/>
    <dgm:cxn modelId="{6913D911-7D8F-404E-B9C6-F5FE4873DDE7}" type="presParOf" srcId="{4D4EBC83-31B7-4D58-A856-B81EA6B4EFEB}" destId="{B842C9CD-3C2F-47FA-B6AF-01C1F7F42D47}" srcOrd="9" destOrd="0" presId="urn:microsoft.com/office/officeart/2018/2/layout/IconVerticalSolidList"/>
    <dgm:cxn modelId="{F5A944FF-FBD4-1A41-91F4-D092A679F215}" type="presParOf" srcId="{4D4EBC83-31B7-4D58-A856-B81EA6B4EFEB}" destId="{5BE1A667-B4DD-431D-8071-627695D3E570}" srcOrd="10" destOrd="0" presId="urn:microsoft.com/office/officeart/2018/2/layout/IconVerticalSolidList"/>
    <dgm:cxn modelId="{F68D25B8-A74E-8044-B2BD-B15B609E6A53}" type="presParOf" srcId="{5BE1A667-B4DD-431D-8071-627695D3E570}" destId="{7D6870A8-D2B0-4931-B4D9-4D3EC704A257}" srcOrd="0" destOrd="0" presId="urn:microsoft.com/office/officeart/2018/2/layout/IconVerticalSolidList"/>
    <dgm:cxn modelId="{97A623C6-CA73-5443-9296-CD989B5B0D55}" type="presParOf" srcId="{5BE1A667-B4DD-431D-8071-627695D3E570}" destId="{DC28203F-FDBD-4BBB-95CF-749CF1F1ADEC}" srcOrd="1" destOrd="0" presId="urn:microsoft.com/office/officeart/2018/2/layout/IconVerticalSolidList"/>
    <dgm:cxn modelId="{86A7227B-C795-F44E-BA4E-5EAC72F578B6}" type="presParOf" srcId="{5BE1A667-B4DD-431D-8071-627695D3E570}" destId="{387E98B2-5CBC-43E6-859A-517BA8E35C39}" srcOrd="2" destOrd="0" presId="urn:microsoft.com/office/officeart/2018/2/layout/IconVerticalSolidList"/>
    <dgm:cxn modelId="{EA089D55-E8FA-7345-BD5B-2EC5189B431E}" type="presParOf" srcId="{5BE1A667-B4DD-431D-8071-627695D3E570}" destId="{AC6CE96A-BBBB-4C0F-BA48-687FB6512A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B330F0-A96E-4F73-B506-44739D7263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BF2A22-6C72-405F-B819-851E234B4690}">
      <dgm:prSet/>
      <dgm:spPr/>
      <dgm:t>
        <a:bodyPr/>
        <a:lstStyle/>
        <a:p>
          <a:r>
            <a:rPr lang="en-US" dirty="0"/>
            <a:t>Suggesting &amp; advising is an influence (conscious or unconscious)</a:t>
          </a:r>
        </a:p>
      </dgm:t>
    </dgm:pt>
    <dgm:pt modelId="{AF8CCFF7-1484-46AF-B9DC-21733BE5D11F}" type="parTrans" cxnId="{6694F08C-C26F-41B0-9DFE-9FE30EBF74BD}">
      <dgm:prSet/>
      <dgm:spPr/>
      <dgm:t>
        <a:bodyPr/>
        <a:lstStyle/>
        <a:p>
          <a:endParaRPr lang="en-US"/>
        </a:p>
      </dgm:t>
    </dgm:pt>
    <dgm:pt modelId="{24D05968-AC84-4CEB-B47A-1F28A441C3D0}" type="sibTrans" cxnId="{6694F08C-C26F-41B0-9DFE-9FE30EBF74BD}">
      <dgm:prSet/>
      <dgm:spPr/>
      <dgm:t>
        <a:bodyPr/>
        <a:lstStyle/>
        <a:p>
          <a:endParaRPr lang="en-US"/>
        </a:p>
      </dgm:t>
    </dgm:pt>
    <dgm:pt modelId="{2AD6DA3D-12FE-4566-941B-866E531600B5}">
      <dgm:prSet/>
      <dgm:spPr/>
      <dgm:t>
        <a:bodyPr/>
        <a:lstStyle/>
        <a:p>
          <a:r>
            <a:rPr lang="en-GB" b="0" i="0" dirty="0"/>
            <a:t>Deliberate and nondeliberate suggestions can influence cognitions and </a:t>
          </a:r>
          <a:r>
            <a:rPr lang="en-GB" b="0" i="0" dirty="0" err="1"/>
            <a:t>behaviors</a:t>
          </a:r>
          <a:r>
            <a:rPr lang="en-GB" b="0" i="0" dirty="0"/>
            <a:t> in surprising ways. Sometimes suggestions are helpful and improve our cognitions and </a:t>
          </a:r>
          <a:r>
            <a:rPr lang="en-GB" b="0" i="0" dirty="0" err="1"/>
            <a:t>behaviors</a:t>
          </a:r>
          <a:r>
            <a:rPr lang="en-GB" b="0" i="0" dirty="0"/>
            <a:t>, but at other times they are harmful</a:t>
          </a:r>
          <a:endParaRPr lang="en-US" dirty="0"/>
        </a:p>
      </dgm:t>
    </dgm:pt>
    <dgm:pt modelId="{139A31FD-248C-4F4F-9B25-7366A91CB98F}" type="parTrans" cxnId="{A37F07A7-6D3E-4CE8-9F91-E3A68D423C10}">
      <dgm:prSet/>
      <dgm:spPr/>
      <dgm:t>
        <a:bodyPr/>
        <a:lstStyle/>
        <a:p>
          <a:endParaRPr lang="en-US"/>
        </a:p>
      </dgm:t>
    </dgm:pt>
    <dgm:pt modelId="{0BE95ED0-E8DB-4F0D-A3C1-10CE77B09249}" type="sibTrans" cxnId="{A37F07A7-6D3E-4CE8-9F91-E3A68D423C10}">
      <dgm:prSet/>
      <dgm:spPr/>
      <dgm:t>
        <a:bodyPr/>
        <a:lstStyle/>
        <a:p>
          <a:endParaRPr lang="en-US"/>
        </a:p>
      </dgm:t>
    </dgm:pt>
    <dgm:pt modelId="{48D3F0AE-6305-455D-9168-77077EDFC704}" type="pres">
      <dgm:prSet presAssocID="{C7B330F0-A96E-4F73-B506-44739D7263B0}" presName="root" presStyleCnt="0">
        <dgm:presLayoutVars>
          <dgm:dir/>
          <dgm:resizeHandles val="exact"/>
        </dgm:presLayoutVars>
      </dgm:prSet>
      <dgm:spPr/>
    </dgm:pt>
    <dgm:pt modelId="{8D074A3F-5EB8-4D3B-B920-6EBC120D1EB1}" type="pres">
      <dgm:prSet presAssocID="{31BF2A22-6C72-405F-B819-851E234B4690}" presName="compNode" presStyleCnt="0"/>
      <dgm:spPr/>
    </dgm:pt>
    <dgm:pt modelId="{B49C7D9C-015C-4477-B710-FE9CA8156D2A}" type="pres">
      <dgm:prSet presAssocID="{31BF2A22-6C72-405F-B819-851E234B4690}" presName="bgRect" presStyleLbl="bgShp" presStyleIdx="0" presStyleCnt="2" custLinFactNeighborX="-958" custLinFactNeighborY="-3102"/>
      <dgm:spPr/>
    </dgm:pt>
    <dgm:pt modelId="{3A442037-7165-4731-8E06-F3A819292255}" type="pres">
      <dgm:prSet presAssocID="{31BF2A22-6C72-405F-B819-851E234B46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1B556893-498A-4479-A26E-94163358F42D}" type="pres">
      <dgm:prSet presAssocID="{31BF2A22-6C72-405F-B819-851E234B4690}" presName="spaceRect" presStyleCnt="0"/>
      <dgm:spPr/>
    </dgm:pt>
    <dgm:pt modelId="{85121CB2-8844-42C1-8C3C-539542583A4D}" type="pres">
      <dgm:prSet presAssocID="{31BF2A22-6C72-405F-B819-851E234B4690}" presName="parTx" presStyleLbl="revTx" presStyleIdx="0" presStyleCnt="2">
        <dgm:presLayoutVars>
          <dgm:chMax val="0"/>
          <dgm:chPref val="0"/>
        </dgm:presLayoutVars>
      </dgm:prSet>
      <dgm:spPr/>
    </dgm:pt>
    <dgm:pt modelId="{B8526931-F951-4260-9EAB-CB6D274BA49B}" type="pres">
      <dgm:prSet presAssocID="{24D05968-AC84-4CEB-B47A-1F28A441C3D0}" presName="sibTrans" presStyleCnt="0"/>
      <dgm:spPr/>
    </dgm:pt>
    <dgm:pt modelId="{E0F2CADE-5E93-4A5F-ADD7-06EC69A40CDD}" type="pres">
      <dgm:prSet presAssocID="{2AD6DA3D-12FE-4566-941B-866E531600B5}" presName="compNode" presStyleCnt="0"/>
      <dgm:spPr/>
    </dgm:pt>
    <dgm:pt modelId="{ABFC510F-31DE-400B-A88F-CB4B569FEEC7}" type="pres">
      <dgm:prSet presAssocID="{2AD6DA3D-12FE-4566-941B-866E531600B5}" presName="bgRect" presStyleLbl="bgShp" presStyleIdx="1" presStyleCnt="2"/>
      <dgm:spPr/>
    </dgm:pt>
    <dgm:pt modelId="{16A15103-6FA7-4AFA-9953-B283C3063AD5}" type="pres">
      <dgm:prSet presAssocID="{2AD6DA3D-12FE-4566-941B-866E531600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A845CA3B-1636-4F9F-9E69-58CCD8A3539C}" type="pres">
      <dgm:prSet presAssocID="{2AD6DA3D-12FE-4566-941B-866E531600B5}" presName="spaceRect" presStyleCnt="0"/>
      <dgm:spPr/>
    </dgm:pt>
    <dgm:pt modelId="{B090CA5D-BF7E-476D-A1CE-A356AFC69959}" type="pres">
      <dgm:prSet presAssocID="{2AD6DA3D-12FE-4566-941B-866E531600B5}" presName="parTx" presStyleLbl="revTx" presStyleIdx="1" presStyleCnt="2">
        <dgm:presLayoutVars>
          <dgm:chMax val="0"/>
          <dgm:chPref val="0"/>
        </dgm:presLayoutVars>
      </dgm:prSet>
      <dgm:spPr/>
    </dgm:pt>
  </dgm:ptLst>
  <dgm:cxnLst>
    <dgm:cxn modelId="{15EE8C06-EB33-4D4A-9F6D-16C672C11875}" type="presOf" srcId="{31BF2A22-6C72-405F-B819-851E234B4690}" destId="{85121CB2-8844-42C1-8C3C-539542583A4D}" srcOrd="0" destOrd="0" presId="urn:microsoft.com/office/officeart/2018/2/layout/IconVerticalSolidList"/>
    <dgm:cxn modelId="{6694F08C-C26F-41B0-9DFE-9FE30EBF74BD}" srcId="{C7B330F0-A96E-4F73-B506-44739D7263B0}" destId="{31BF2A22-6C72-405F-B819-851E234B4690}" srcOrd="0" destOrd="0" parTransId="{AF8CCFF7-1484-46AF-B9DC-21733BE5D11F}" sibTransId="{24D05968-AC84-4CEB-B47A-1F28A441C3D0}"/>
    <dgm:cxn modelId="{A37F07A7-6D3E-4CE8-9F91-E3A68D423C10}" srcId="{C7B330F0-A96E-4F73-B506-44739D7263B0}" destId="{2AD6DA3D-12FE-4566-941B-866E531600B5}" srcOrd="1" destOrd="0" parTransId="{139A31FD-248C-4F4F-9B25-7366A91CB98F}" sibTransId="{0BE95ED0-E8DB-4F0D-A3C1-10CE77B09249}"/>
    <dgm:cxn modelId="{29A087EB-26D6-4B2A-A0D0-AFF83603CBAA}" type="presOf" srcId="{C7B330F0-A96E-4F73-B506-44739D7263B0}" destId="{48D3F0AE-6305-455D-9168-77077EDFC704}" srcOrd="0" destOrd="0" presId="urn:microsoft.com/office/officeart/2018/2/layout/IconVerticalSolidList"/>
    <dgm:cxn modelId="{BA73D5F6-CA1C-4FD4-B983-D534773B0AFA}" type="presOf" srcId="{2AD6DA3D-12FE-4566-941B-866E531600B5}" destId="{B090CA5D-BF7E-476D-A1CE-A356AFC69959}" srcOrd="0" destOrd="0" presId="urn:microsoft.com/office/officeart/2018/2/layout/IconVerticalSolidList"/>
    <dgm:cxn modelId="{DFABF825-BE5E-42AB-924A-1C7B0A1911CE}" type="presParOf" srcId="{48D3F0AE-6305-455D-9168-77077EDFC704}" destId="{8D074A3F-5EB8-4D3B-B920-6EBC120D1EB1}" srcOrd="0" destOrd="0" presId="urn:microsoft.com/office/officeart/2018/2/layout/IconVerticalSolidList"/>
    <dgm:cxn modelId="{4700DC4F-63C7-4DC3-9597-29DB7DFD86AF}" type="presParOf" srcId="{8D074A3F-5EB8-4D3B-B920-6EBC120D1EB1}" destId="{B49C7D9C-015C-4477-B710-FE9CA8156D2A}" srcOrd="0" destOrd="0" presId="urn:microsoft.com/office/officeart/2018/2/layout/IconVerticalSolidList"/>
    <dgm:cxn modelId="{E6A348ED-5837-4E9B-AFA1-9BCA907C1A60}" type="presParOf" srcId="{8D074A3F-5EB8-4D3B-B920-6EBC120D1EB1}" destId="{3A442037-7165-4731-8E06-F3A819292255}" srcOrd="1" destOrd="0" presId="urn:microsoft.com/office/officeart/2018/2/layout/IconVerticalSolidList"/>
    <dgm:cxn modelId="{646A47AB-9536-4D79-8622-D8D70FAEA81A}" type="presParOf" srcId="{8D074A3F-5EB8-4D3B-B920-6EBC120D1EB1}" destId="{1B556893-498A-4479-A26E-94163358F42D}" srcOrd="2" destOrd="0" presId="urn:microsoft.com/office/officeart/2018/2/layout/IconVerticalSolidList"/>
    <dgm:cxn modelId="{3D5BDBBE-7C24-4AD3-8410-2F5A619DB484}" type="presParOf" srcId="{8D074A3F-5EB8-4D3B-B920-6EBC120D1EB1}" destId="{85121CB2-8844-42C1-8C3C-539542583A4D}" srcOrd="3" destOrd="0" presId="urn:microsoft.com/office/officeart/2018/2/layout/IconVerticalSolidList"/>
    <dgm:cxn modelId="{26CBAE42-127B-4034-A017-A39C328D5F87}" type="presParOf" srcId="{48D3F0AE-6305-455D-9168-77077EDFC704}" destId="{B8526931-F951-4260-9EAB-CB6D274BA49B}" srcOrd="1" destOrd="0" presId="urn:microsoft.com/office/officeart/2018/2/layout/IconVerticalSolidList"/>
    <dgm:cxn modelId="{4CD1FDD3-BEC9-4D6A-929F-2015DE6D7393}" type="presParOf" srcId="{48D3F0AE-6305-455D-9168-77077EDFC704}" destId="{E0F2CADE-5E93-4A5F-ADD7-06EC69A40CDD}" srcOrd="2" destOrd="0" presId="urn:microsoft.com/office/officeart/2018/2/layout/IconVerticalSolidList"/>
    <dgm:cxn modelId="{1FCD92FF-7E12-4701-8D39-F85FA0C7FD67}" type="presParOf" srcId="{E0F2CADE-5E93-4A5F-ADD7-06EC69A40CDD}" destId="{ABFC510F-31DE-400B-A88F-CB4B569FEEC7}" srcOrd="0" destOrd="0" presId="urn:microsoft.com/office/officeart/2018/2/layout/IconVerticalSolidList"/>
    <dgm:cxn modelId="{126F6E5C-A09C-4A1F-B87C-4C72CDAAFD1F}" type="presParOf" srcId="{E0F2CADE-5E93-4A5F-ADD7-06EC69A40CDD}" destId="{16A15103-6FA7-4AFA-9953-B283C3063AD5}" srcOrd="1" destOrd="0" presId="urn:microsoft.com/office/officeart/2018/2/layout/IconVerticalSolidList"/>
    <dgm:cxn modelId="{7554D226-C8E5-4CD0-B948-4C5F5E897E6C}" type="presParOf" srcId="{E0F2CADE-5E93-4A5F-ADD7-06EC69A40CDD}" destId="{A845CA3B-1636-4F9F-9E69-58CCD8A3539C}" srcOrd="2" destOrd="0" presId="urn:microsoft.com/office/officeart/2018/2/layout/IconVerticalSolidList"/>
    <dgm:cxn modelId="{F720F264-7CFF-4C8C-BED3-974796BB3E44}" type="presParOf" srcId="{E0F2CADE-5E93-4A5F-ADD7-06EC69A40CDD}" destId="{B090CA5D-BF7E-476D-A1CE-A356AFC699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31C9CA-D2C1-4C52-8B26-BF8196C16A6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927304-AFC7-444C-AC3D-FA082290768F}">
      <dgm:prSet/>
      <dgm:spPr/>
      <dgm:t>
        <a:bodyPr/>
        <a:lstStyle/>
        <a:p>
          <a:pPr>
            <a:lnSpc>
              <a:spcPct val="100000"/>
            </a:lnSpc>
          </a:pPr>
          <a:r>
            <a:rPr lang="en-US" dirty="0"/>
            <a:t>Parrot phrasing allow the coach to keep the personal associations intact</a:t>
          </a:r>
        </a:p>
      </dgm:t>
    </dgm:pt>
    <dgm:pt modelId="{A9443A2F-A799-47AE-8F39-5CC8F0B0F5B9}" type="parTrans" cxnId="{BAF99634-6A39-4797-931C-D796800CA393}">
      <dgm:prSet/>
      <dgm:spPr/>
      <dgm:t>
        <a:bodyPr/>
        <a:lstStyle/>
        <a:p>
          <a:endParaRPr lang="en-US"/>
        </a:p>
      </dgm:t>
    </dgm:pt>
    <dgm:pt modelId="{E9DC25B3-E661-4E70-B871-4FFBE1CF3AC0}" type="sibTrans" cxnId="{BAF99634-6A39-4797-931C-D796800CA393}">
      <dgm:prSet/>
      <dgm:spPr/>
      <dgm:t>
        <a:bodyPr/>
        <a:lstStyle/>
        <a:p>
          <a:endParaRPr lang="en-US"/>
        </a:p>
      </dgm:t>
    </dgm:pt>
    <dgm:pt modelId="{DD6EFF21-9902-4FF6-8B18-ABDF78DE414B}">
      <dgm:prSet/>
      <dgm:spPr/>
      <dgm:t>
        <a:bodyPr/>
        <a:lstStyle/>
        <a:p>
          <a:pPr>
            <a:lnSpc>
              <a:spcPct val="100000"/>
            </a:lnSpc>
          </a:pPr>
          <a:r>
            <a:rPr lang="en-US" dirty="0"/>
            <a:t>Powerful questions involve parrot phrasing so we avoid unintentionally triggering negative reactions</a:t>
          </a:r>
        </a:p>
      </dgm:t>
    </dgm:pt>
    <dgm:pt modelId="{8F18512B-6831-421C-8116-94329A1B4691}" type="parTrans" cxnId="{4319FC0C-8056-442D-A9DB-613AEED03061}">
      <dgm:prSet/>
      <dgm:spPr/>
      <dgm:t>
        <a:bodyPr/>
        <a:lstStyle/>
        <a:p>
          <a:endParaRPr lang="en-US"/>
        </a:p>
      </dgm:t>
    </dgm:pt>
    <dgm:pt modelId="{7D11E8EC-C54C-4ACF-A4FC-A00CB3F3204D}" type="sibTrans" cxnId="{4319FC0C-8056-442D-A9DB-613AEED03061}">
      <dgm:prSet/>
      <dgm:spPr/>
      <dgm:t>
        <a:bodyPr/>
        <a:lstStyle/>
        <a:p>
          <a:endParaRPr lang="en-US"/>
        </a:p>
      </dgm:t>
    </dgm:pt>
    <dgm:pt modelId="{B4A7C050-435F-4B8A-BA5C-8514A29B915C}">
      <dgm:prSet/>
      <dgm:spPr/>
      <dgm:t>
        <a:bodyPr/>
        <a:lstStyle/>
        <a:p>
          <a:pPr>
            <a:lnSpc>
              <a:spcPct val="100000"/>
            </a:lnSpc>
          </a:pPr>
          <a:r>
            <a:rPr lang="en-US" dirty="0"/>
            <a:t>Paraphrasing only if we are confident that we can do reframing (Milton Eriksson)</a:t>
          </a:r>
        </a:p>
      </dgm:t>
    </dgm:pt>
    <dgm:pt modelId="{0D49B06D-ABB8-49CD-8520-6C58EE34DB92}" type="parTrans" cxnId="{76925763-EC07-4E7E-8AB5-F3A5C0C4D2F1}">
      <dgm:prSet/>
      <dgm:spPr/>
      <dgm:t>
        <a:bodyPr/>
        <a:lstStyle/>
        <a:p>
          <a:endParaRPr lang="en-US"/>
        </a:p>
      </dgm:t>
    </dgm:pt>
    <dgm:pt modelId="{B8386379-30C4-408F-AC4F-F52525157565}" type="sibTrans" cxnId="{76925763-EC07-4E7E-8AB5-F3A5C0C4D2F1}">
      <dgm:prSet/>
      <dgm:spPr/>
      <dgm:t>
        <a:bodyPr/>
        <a:lstStyle/>
        <a:p>
          <a:endParaRPr lang="en-US"/>
        </a:p>
      </dgm:t>
    </dgm:pt>
    <dgm:pt modelId="{6DB03322-CA9A-DA4B-B270-57F4E782784B}">
      <dgm:prSet/>
      <dgm:spPr/>
      <dgm:t>
        <a:bodyPr/>
        <a:lstStyle/>
        <a:p>
          <a:pPr>
            <a:lnSpc>
              <a:spcPct val="100000"/>
            </a:lnSpc>
          </a:pPr>
          <a:r>
            <a:rPr lang="en-US" dirty="0"/>
            <a:t>Safely confirm assumptions made using this question: “From what I hear/see/feel is it right to assume …. ?” Wait in </a:t>
          </a:r>
          <a:r>
            <a:rPr lang="en-US" b="1" dirty="0"/>
            <a:t>silence</a:t>
          </a:r>
          <a:r>
            <a:rPr lang="en-US" dirty="0"/>
            <a:t> for the </a:t>
          </a:r>
          <a:r>
            <a:rPr lang="en-US" dirty="0" err="1"/>
            <a:t>coachee</a:t>
          </a:r>
          <a:r>
            <a:rPr lang="en-US" dirty="0"/>
            <a:t> to analyze your words and provide more details if what was assumed matches their own map of the world.</a:t>
          </a:r>
          <a:br>
            <a:rPr lang="en-US" dirty="0"/>
          </a:br>
          <a:endParaRPr lang="en-US" dirty="0"/>
        </a:p>
      </dgm:t>
    </dgm:pt>
    <dgm:pt modelId="{F9753C65-437B-014C-9C1A-FBE86AD04AA0}" type="parTrans" cxnId="{819D9157-D315-C842-B9C6-2F22846573ED}">
      <dgm:prSet/>
      <dgm:spPr/>
      <dgm:t>
        <a:bodyPr/>
        <a:lstStyle/>
        <a:p>
          <a:endParaRPr lang="en-GB"/>
        </a:p>
      </dgm:t>
    </dgm:pt>
    <dgm:pt modelId="{51DE5EC5-3E5A-4847-AC3E-05256158C530}" type="sibTrans" cxnId="{819D9157-D315-C842-B9C6-2F22846573ED}">
      <dgm:prSet/>
      <dgm:spPr/>
      <dgm:t>
        <a:bodyPr/>
        <a:lstStyle/>
        <a:p>
          <a:endParaRPr lang="en-GB"/>
        </a:p>
      </dgm:t>
    </dgm:pt>
    <dgm:pt modelId="{0A09333D-0CD5-4081-9C4A-E41765178925}" type="pres">
      <dgm:prSet presAssocID="{E531C9CA-D2C1-4C52-8B26-BF8196C16A6D}" presName="root" presStyleCnt="0">
        <dgm:presLayoutVars>
          <dgm:dir/>
          <dgm:resizeHandles val="exact"/>
        </dgm:presLayoutVars>
      </dgm:prSet>
      <dgm:spPr/>
    </dgm:pt>
    <dgm:pt modelId="{25BBCB9C-1A53-4F02-9CDA-DD8CD2CA6863}" type="pres">
      <dgm:prSet presAssocID="{D6927304-AFC7-444C-AC3D-FA082290768F}" presName="compNode" presStyleCnt="0"/>
      <dgm:spPr/>
    </dgm:pt>
    <dgm:pt modelId="{F6FEDB1F-A499-4904-BF53-FD460B895D1E}" type="pres">
      <dgm:prSet presAssocID="{D6927304-AFC7-444C-AC3D-FA082290768F}" presName="bgRect" presStyleLbl="bgShp" presStyleIdx="0" presStyleCnt="4"/>
      <dgm:spPr/>
    </dgm:pt>
    <dgm:pt modelId="{7A481525-2747-409A-95AE-3E2CD7CB721C}" type="pres">
      <dgm:prSet presAssocID="{D6927304-AFC7-444C-AC3D-FA08229076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wl"/>
        </a:ext>
      </dgm:extLst>
    </dgm:pt>
    <dgm:pt modelId="{924444E7-BEF1-473B-B7F1-67D6F340DA31}" type="pres">
      <dgm:prSet presAssocID="{D6927304-AFC7-444C-AC3D-FA082290768F}" presName="spaceRect" presStyleCnt="0"/>
      <dgm:spPr/>
    </dgm:pt>
    <dgm:pt modelId="{58544742-B2D9-4C2A-A10A-10B30620AD99}" type="pres">
      <dgm:prSet presAssocID="{D6927304-AFC7-444C-AC3D-FA082290768F}" presName="parTx" presStyleLbl="revTx" presStyleIdx="0" presStyleCnt="4">
        <dgm:presLayoutVars>
          <dgm:chMax val="0"/>
          <dgm:chPref val="0"/>
        </dgm:presLayoutVars>
      </dgm:prSet>
      <dgm:spPr/>
    </dgm:pt>
    <dgm:pt modelId="{7B651F72-D1C7-4AB6-922E-F37662404301}" type="pres">
      <dgm:prSet presAssocID="{E9DC25B3-E661-4E70-B871-4FFBE1CF3AC0}" presName="sibTrans" presStyleCnt="0"/>
      <dgm:spPr/>
    </dgm:pt>
    <dgm:pt modelId="{8D7342D5-1D1C-4943-8366-9ED6C32B8896}" type="pres">
      <dgm:prSet presAssocID="{DD6EFF21-9902-4FF6-8B18-ABDF78DE414B}" presName="compNode" presStyleCnt="0"/>
      <dgm:spPr/>
    </dgm:pt>
    <dgm:pt modelId="{AC0BBCA0-202E-418B-9484-66EAD11A25AD}" type="pres">
      <dgm:prSet presAssocID="{DD6EFF21-9902-4FF6-8B18-ABDF78DE414B}" presName="bgRect" presStyleLbl="bgShp" presStyleIdx="1" presStyleCnt="4"/>
      <dgm:spPr/>
    </dgm:pt>
    <dgm:pt modelId="{66730F5B-040E-4EF7-B63C-B5B3DFE8BB8D}" type="pres">
      <dgm:prSet presAssocID="{DD6EFF21-9902-4FF6-8B18-ABDF78DE41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F1EE0C92-1FB0-447E-B40D-E625B5A9A1F9}" type="pres">
      <dgm:prSet presAssocID="{DD6EFF21-9902-4FF6-8B18-ABDF78DE414B}" presName="spaceRect" presStyleCnt="0"/>
      <dgm:spPr/>
    </dgm:pt>
    <dgm:pt modelId="{C5F48870-FE66-4A57-BF96-F4B3AC81741A}" type="pres">
      <dgm:prSet presAssocID="{DD6EFF21-9902-4FF6-8B18-ABDF78DE414B}" presName="parTx" presStyleLbl="revTx" presStyleIdx="1" presStyleCnt="4">
        <dgm:presLayoutVars>
          <dgm:chMax val="0"/>
          <dgm:chPref val="0"/>
        </dgm:presLayoutVars>
      </dgm:prSet>
      <dgm:spPr/>
    </dgm:pt>
    <dgm:pt modelId="{78A79766-D63A-46C4-9A03-C143327FB84F}" type="pres">
      <dgm:prSet presAssocID="{7D11E8EC-C54C-4ACF-A4FC-A00CB3F3204D}" presName="sibTrans" presStyleCnt="0"/>
      <dgm:spPr/>
    </dgm:pt>
    <dgm:pt modelId="{14454D72-A2A0-42CC-8E12-268DAA63C24A}" type="pres">
      <dgm:prSet presAssocID="{B4A7C050-435F-4B8A-BA5C-8514A29B915C}" presName="compNode" presStyleCnt="0"/>
      <dgm:spPr/>
    </dgm:pt>
    <dgm:pt modelId="{CFA8F8B2-7DE3-47F5-BDCB-548AC3ABA245}" type="pres">
      <dgm:prSet presAssocID="{B4A7C050-435F-4B8A-BA5C-8514A29B915C}" presName="bgRect" presStyleLbl="bgShp" presStyleIdx="2" presStyleCnt="4"/>
      <dgm:spPr/>
    </dgm:pt>
    <dgm:pt modelId="{944362D3-3D16-4F69-A70B-84B244EA54FF}" type="pres">
      <dgm:prSet presAssocID="{B4A7C050-435F-4B8A-BA5C-8514A29B91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C03BF3F9-21AB-4816-A675-A1BB19450898}" type="pres">
      <dgm:prSet presAssocID="{B4A7C050-435F-4B8A-BA5C-8514A29B915C}" presName="spaceRect" presStyleCnt="0"/>
      <dgm:spPr/>
    </dgm:pt>
    <dgm:pt modelId="{3B36BD5E-A5ED-4934-8B78-8AAE0772D2E8}" type="pres">
      <dgm:prSet presAssocID="{B4A7C050-435F-4B8A-BA5C-8514A29B915C}" presName="parTx" presStyleLbl="revTx" presStyleIdx="2" presStyleCnt="4">
        <dgm:presLayoutVars>
          <dgm:chMax val="0"/>
          <dgm:chPref val="0"/>
        </dgm:presLayoutVars>
      </dgm:prSet>
      <dgm:spPr/>
    </dgm:pt>
    <dgm:pt modelId="{7586E3CE-2387-4D00-9B37-68ABBC25133E}" type="pres">
      <dgm:prSet presAssocID="{B8386379-30C4-408F-AC4F-F52525157565}" presName="sibTrans" presStyleCnt="0"/>
      <dgm:spPr/>
    </dgm:pt>
    <dgm:pt modelId="{AD08B89F-BCAD-4095-940A-1E0F1CA1E226}" type="pres">
      <dgm:prSet presAssocID="{6DB03322-CA9A-DA4B-B270-57F4E782784B}" presName="compNode" presStyleCnt="0"/>
      <dgm:spPr/>
    </dgm:pt>
    <dgm:pt modelId="{C23250FA-A7C4-4339-AC09-14E2E8A08F3B}" type="pres">
      <dgm:prSet presAssocID="{6DB03322-CA9A-DA4B-B270-57F4E782784B}" presName="bgRect" presStyleLbl="bgShp" presStyleIdx="3" presStyleCnt="4"/>
      <dgm:spPr/>
    </dgm:pt>
    <dgm:pt modelId="{980AED14-5D3E-4881-85C8-135E80BAC261}" type="pres">
      <dgm:prSet presAssocID="{6DB03322-CA9A-DA4B-B270-57F4E78278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DB4E1EC8-E302-4927-AD35-7821E6839DC1}" type="pres">
      <dgm:prSet presAssocID="{6DB03322-CA9A-DA4B-B270-57F4E782784B}" presName="spaceRect" presStyleCnt="0"/>
      <dgm:spPr/>
    </dgm:pt>
    <dgm:pt modelId="{4DD38AE4-7A8D-497D-B7CD-96598A777303}" type="pres">
      <dgm:prSet presAssocID="{6DB03322-CA9A-DA4B-B270-57F4E782784B}" presName="parTx" presStyleLbl="revTx" presStyleIdx="3" presStyleCnt="4">
        <dgm:presLayoutVars>
          <dgm:chMax val="0"/>
          <dgm:chPref val="0"/>
        </dgm:presLayoutVars>
      </dgm:prSet>
      <dgm:spPr/>
    </dgm:pt>
  </dgm:ptLst>
  <dgm:cxnLst>
    <dgm:cxn modelId="{4319FC0C-8056-442D-A9DB-613AEED03061}" srcId="{E531C9CA-D2C1-4C52-8B26-BF8196C16A6D}" destId="{DD6EFF21-9902-4FF6-8B18-ABDF78DE414B}" srcOrd="1" destOrd="0" parTransId="{8F18512B-6831-421C-8116-94329A1B4691}" sibTransId="{7D11E8EC-C54C-4ACF-A4FC-A00CB3F3204D}"/>
    <dgm:cxn modelId="{BAF99634-6A39-4797-931C-D796800CA393}" srcId="{E531C9CA-D2C1-4C52-8B26-BF8196C16A6D}" destId="{D6927304-AFC7-444C-AC3D-FA082290768F}" srcOrd="0" destOrd="0" parTransId="{A9443A2F-A799-47AE-8F39-5CC8F0B0F5B9}" sibTransId="{E9DC25B3-E661-4E70-B871-4FFBE1CF3AC0}"/>
    <dgm:cxn modelId="{CDF41D43-1F0E-6A49-A17A-892CE7FA4446}" type="presOf" srcId="{6DB03322-CA9A-DA4B-B270-57F4E782784B}" destId="{4DD38AE4-7A8D-497D-B7CD-96598A777303}" srcOrd="0" destOrd="0" presId="urn:microsoft.com/office/officeart/2018/2/layout/IconVerticalSolidList"/>
    <dgm:cxn modelId="{D2FAFC55-7B06-0F4B-ADC9-BD449DD90D72}" type="presOf" srcId="{DD6EFF21-9902-4FF6-8B18-ABDF78DE414B}" destId="{C5F48870-FE66-4A57-BF96-F4B3AC81741A}" srcOrd="0" destOrd="0" presId="urn:microsoft.com/office/officeart/2018/2/layout/IconVerticalSolidList"/>
    <dgm:cxn modelId="{819D9157-D315-C842-B9C6-2F22846573ED}" srcId="{E531C9CA-D2C1-4C52-8B26-BF8196C16A6D}" destId="{6DB03322-CA9A-DA4B-B270-57F4E782784B}" srcOrd="3" destOrd="0" parTransId="{F9753C65-437B-014C-9C1A-FBE86AD04AA0}" sibTransId="{51DE5EC5-3E5A-4847-AC3E-05256158C530}"/>
    <dgm:cxn modelId="{B489E662-6F9B-EC46-B9BA-5D85EFB241EC}" type="presOf" srcId="{B4A7C050-435F-4B8A-BA5C-8514A29B915C}" destId="{3B36BD5E-A5ED-4934-8B78-8AAE0772D2E8}" srcOrd="0" destOrd="0" presId="urn:microsoft.com/office/officeart/2018/2/layout/IconVerticalSolidList"/>
    <dgm:cxn modelId="{76925763-EC07-4E7E-8AB5-F3A5C0C4D2F1}" srcId="{E531C9CA-D2C1-4C52-8B26-BF8196C16A6D}" destId="{B4A7C050-435F-4B8A-BA5C-8514A29B915C}" srcOrd="2" destOrd="0" parTransId="{0D49B06D-ABB8-49CD-8520-6C58EE34DB92}" sibTransId="{B8386379-30C4-408F-AC4F-F52525157565}"/>
    <dgm:cxn modelId="{742E2277-A612-C947-9E09-0FF944E2F7A7}" type="presOf" srcId="{E531C9CA-D2C1-4C52-8B26-BF8196C16A6D}" destId="{0A09333D-0CD5-4081-9C4A-E41765178925}" srcOrd="0" destOrd="0" presId="urn:microsoft.com/office/officeart/2018/2/layout/IconVerticalSolidList"/>
    <dgm:cxn modelId="{71E5A997-CC21-6E46-8037-B363DC931B96}" type="presOf" srcId="{D6927304-AFC7-444C-AC3D-FA082290768F}" destId="{58544742-B2D9-4C2A-A10A-10B30620AD99}" srcOrd="0" destOrd="0" presId="urn:microsoft.com/office/officeart/2018/2/layout/IconVerticalSolidList"/>
    <dgm:cxn modelId="{D78565A7-F2A2-AC48-9520-A523D748CBD2}" type="presParOf" srcId="{0A09333D-0CD5-4081-9C4A-E41765178925}" destId="{25BBCB9C-1A53-4F02-9CDA-DD8CD2CA6863}" srcOrd="0" destOrd="0" presId="urn:microsoft.com/office/officeart/2018/2/layout/IconVerticalSolidList"/>
    <dgm:cxn modelId="{E60B8709-1285-274E-B814-83CC623071B5}" type="presParOf" srcId="{25BBCB9C-1A53-4F02-9CDA-DD8CD2CA6863}" destId="{F6FEDB1F-A499-4904-BF53-FD460B895D1E}" srcOrd="0" destOrd="0" presId="urn:microsoft.com/office/officeart/2018/2/layout/IconVerticalSolidList"/>
    <dgm:cxn modelId="{4C652300-2B65-CF4D-BA1D-2239C2A5F7B0}" type="presParOf" srcId="{25BBCB9C-1A53-4F02-9CDA-DD8CD2CA6863}" destId="{7A481525-2747-409A-95AE-3E2CD7CB721C}" srcOrd="1" destOrd="0" presId="urn:microsoft.com/office/officeart/2018/2/layout/IconVerticalSolidList"/>
    <dgm:cxn modelId="{3323A58B-D1F2-9A4B-B902-16BBF30078E8}" type="presParOf" srcId="{25BBCB9C-1A53-4F02-9CDA-DD8CD2CA6863}" destId="{924444E7-BEF1-473B-B7F1-67D6F340DA31}" srcOrd="2" destOrd="0" presId="urn:microsoft.com/office/officeart/2018/2/layout/IconVerticalSolidList"/>
    <dgm:cxn modelId="{25E7D959-6269-2348-8DDD-7FE0A101B3F4}" type="presParOf" srcId="{25BBCB9C-1A53-4F02-9CDA-DD8CD2CA6863}" destId="{58544742-B2D9-4C2A-A10A-10B30620AD99}" srcOrd="3" destOrd="0" presId="urn:microsoft.com/office/officeart/2018/2/layout/IconVerticalSolidList"/>
    <dgm:cxn modelId="{695506F6-A91D-E84C-A806-C7153E172B16}" type="presParOf" srcId="{0A09333D-0CD5-4081-9C4A-E41765178925}" destId="{7B651F72-D1C7-4AB6-922E-F37662404301}" srcOrd="1" destOrd="0" presId="urn:microsoft.com/office/officeart/2018/2/layout/IconVerticalSolidList"/>
    <dgm:cxn modelId="{4A203377-2B5F-284F-BC56-5A26C9AC1AE9}" type="presParOf" srcId="{0A09333D-0CD5-4081-9C4A-E41765178925}" destId="{8D7342D5-1D1C-4943-8366-9ED6C32B8896}" srcOrd="2" destOrd="0" presId="urn:microsoft.com/office/officeart/2018/2/layout/IconVerticalSolidList"/>
    <dgm:cxn modelId="{83900C16-47B3-1943-B21B-8C58D3413BEE}" type="presParOf" srcId="{8D7342D5-1D1C-4943-8366-9ED6C32B8896}" destId="{AC0BBCA0-202E-418B-9484-66EAD11A25AD}" srcOrd="0" destOrd="0" presId="urn:microsoft.com/office/officeart/2018/2/layout/IconVerticalSolidList"/>
    <dgm:cxn modelId="{EFADB4F8-7DF2-CE47-AD48-696D11EDCFD5}" type="presParOf" srcId="{8D7342D5-1D1C-4943-8366-9ED6C32B8896}" destId="{66730F5B-040E-4EF7-B63C-B5B3DFE8BB8D}" srcOrd="1" destOrd="0" presId="urn:microsoft.com/office/officeart/2018/2/layout/IconVerticalSolidList"/>
    <dgm:cxn modelId="{7E893DF1-3007-8E46-8057-93A796481485}" type="presParOf" srcId="{8D7342D5-1D1C-4943-8366-9ED6C32B8896}" destId="{F1EE0C92-1FB0-447E-B40D-E625B5A9A1F9}" srcOrd="2" destOrd="0" presId="urn:microsoft.com/office/officeart/2018/2/layout/IconVerticalSolidList"/>
    <dgm:cxn modelId="{3733E23F-2A98-A74E-A489-E88BA336C01F}" type="presParOf" srcId="{8D7342D5-1D1C-4943-8366-9ED6C32B8896}" destId="{C5F48870-FE66-4A57-BF96-F4B3AC81741A}" srcOrd="3" destOrd="0" presId="urn:microsoft.com/office/officeart/2018/2/layout/IconVerticalSolidList"/>
    <dgm:cxn modelId="{D1555224-3561-5647-8452-B7795E49569F}" type="presParOf" srcId="{0A09333D-0CD5-4081-9C4A-E41765178925}" destId="{78A79766-D63A-46C4-9A03-C143327FB84F}" srcOrd="3" destOrd="0" presId="urn:microsoft.com/office/officeart/2018/2/layout/IconVerticalSolidList"/>
    <dgm:cxn modelId="{BD36D92F-2D8C-A74A-8E0B-EDF9A45D589B}" type="presParOf" srcId="{0A09333D-0CD5-4081-9C4A-E41765178925}" destId="{14454D72-A2A0-42CC-8E12-268DAA63C24A}" srcOrd="4" destOrd="0" presId="urn:microsoft.com/office/officeart/2018/2/layout/IconVerticalSolidList"/>
    <dgm:cxn modelId="{9A35E1AB-A93A-FC46-9055-631D09A11810}" type="presParOf" srcId="{14454D72-A2A0-42CC-8E12-268DAA63C24A}" destId="{CFA8F8B2-7DE3-47F5-BDCB-548AC3ABA245}" srcOrd="0" destOrd="0" presId="urn:microsoft.com/office/officeart/2018/2/layout/IconVerticalSolidList"/>
    <dgm:cxn modelId="{0D299509-592F-9247-A45F-9577EBADC9F6}" type="presParOf" srcId="{14454D72-A2A0-42CC-8E12-268DAA63C24A}" destId="{944362D3-3D16-4F69-A70B-84B244EA54FF}" srcOrd="1" destOrd="0" presId="urn:microsoft.com/office/officeart/2018/2/layout/IconVerticalSolidList"/>
    <dgm:cxn modelId="{754496C7-F73D-8942-B127-FB6AEE4FC62B}" type="presParOf" srcId="{14454D72-A2A0-42CC-8E12-268DAA63C24A}" destId="{C03BF3F9-21AB-4816-A675-A1BB19450898}" srcOrd="2" destOrd="0" presId="urn:microsoft.com/office/officeart/2018/2/layout/IconVerticalSolidList"/>
    <dgm:cxn modelId="{B0630660-344B-F64E-BB0E-D82B75947361}" type="presParOf" srcId="{14454D72-A2A0-42CC-8E12-268DAA63C24A}" destId="{3B36BD5E-A5ED-4934-8B78-8AAE0772D2E8}" srcOrd="3" destOrd="0" presId="urn:microsoft.com/office/officeart/2018/2/layout/IconVerticalSolidList"/>
    <dgm:cxn modelId="{150394EA-D038-764E-80FE-75747A2128A1}" type="presParOf" srcId="{0A09333D-0CD5-4081-9C4A-E41765178925}" destId="{7586E3CE-2387-4D00-9B37-68ABBC25133E}" srcOrd="5" destOrd="0" presId="urn:microsoft.com/office/officeart/2018/2/layout/IconVerticalSolidList"/>
    <dgm:cxn modelId="{819904C8-ADD5-0F4A-AFD0-F89390FF0861}" type="presParOf" srcId="{0A09333D-0CD5-4081-9C4A-E41765178925}" destId="{AD08B89F-BCAD-4095-940A-1E0F1CA1E226}" srcOrd="6" destOrd="0" presId="urn:microsoft.com/office/officeart/2018/2/layout/IconVerticalSolidList"/>
    <dgm:cxn modelId="{B1204B11-69E4-FA4C-B947-18AD83A504AF}" type="presParOf" srcId="{AD08B89F-BCAD-4095-940A-1E0F1CA1E226}" destId="{C23250FA-A7C4-4339-AC09-14E2E8A08F3B}" srcOrd="0" destOrd="0" presId="urn:microsoft.com/office/officeart/2018/2/layout/IconVerticalSolidList"/>
    <dgm:cxn modelId="{F2E67979-EFAC-784D-9AED-CAF2C417EA23}" type="presParOf" srcId="{AD08B89F-BCAD-4095-940A-1E0F1CA1E226}" destId="{980AED14-5D3E-4881-85C8-135E80BAC261}" srcOrd="1" destOrd="0" presId="urn:microsoft.com/office/officeart/2018/2/layout/IconVerticalSolidList"/>
    <dgm:cxn modelId="{97EFF136-E724-5948-B521-BE1DE8F5B3CC}" type="presParOf" srcId="{AD08B89F-BCAD-4095-940A-1E0F1CA1E226}" destId="{DB4E1EC8-E302-4927-AD35-7821E6839DC1}" srcOrd="2" destOrd="0" presId="urn:microsoft.com/office/officeart/2018/2/layout/IconVerticalSolidList"/>
    <dgm:cxn modelId="{E986E8BB-9F3B-9D46-B064-C2D6072F11AE}" type="presParOf" srcId="{AD08B89F-BCAD-4095-940A-1E0F1CA1E226}" destId="{4DD38AE4-7A8D-497D-B7CD-96598A7773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A37AF-5243-455E-8ECA-9B44C63D2BCA}">
      <dsp:nvSpPr>
        <dsp:cNvPr id="0" name=""/>
        <dsp:cNvSpPr/>
      </dsp:nvSpPr>
      <dsp:spPr>
        <a:xfrm>
          <a:off x="920893" y="887962"/>
          <a:ext cx="1249769" cy="1249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D741ED-DDE6-4669-9B83-328A2579E76E}">
      <dsp:nvSpPr>
        <dsp:cNvPr id="0" name=""/>
        <dsp:cNvSpPr/>
      </dsp:nvSpPr>
      <dsp:spPr>
        <a:xfrm>
          <a:off x="157144" y="248551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GB" sz="3100" kern="1200" dirty="0"/>
            <a:t>presentation</a:t>
          </a:r>
          <a:endParaRPr lang="en-US" sz="3100" kern="1200" dirty="0"/>
        </a:p>
      </dsp:txBody>
      <dsp:txXfrm>
        <a:off x="157144" y="2485519"/>
        <a:ext cx="2777266" cy="720000"/>
      </dsp:txXfrm>
    </dsp:sp>
    <dsp:sp modelId="{11BE7F1C-B760-4459-A6B8-1CE009AA11DD}">
      <dsp:nvSpPr>
        <dsp:cNvPr id="0" name=""/>
        <dsp:cNvSpPr/>
      </dsp:nvSpPr>
      <dsp:spPr>
        <a:xfrm>
          <a:off x="4184181" y="887962"/>
          <a:ext cx="1249769" cy="1249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FAC6C1-C6DB-470C-9482-D34352EC6164}">
      <dsp:nvSpPr>
        <dsp:cNvPr id="0" name=""/>
        <dsp:cNvSpPr/>
      </dsp:nvSpPr>
      <dsp:spPr>
        <a:xfrm>
          <a:off x="3529302" y="250320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GB" sz="3100" kern="1200" dirty="0"/>
            <a:t>demonstrations</a:t>
          </a:r>
          <a:endParaRPr lang="en-US" sz="3100" kern="1200" dirty="0"/>
        </a:p>
      </dsp:txBody>
      <dsp:txXfrm>
        <a:off x="3529302" y="2503209"/>
        <a:ext cx="2777266" cy="720000"/>
      </dsp:txXfrm>
    </dsp:sp>
    <dsp:sp modelId="{931B3EC0-0E1F-488D-B0F5-2ED022D8C1EC}">
      <dsp:nvSpPr>
        <dsp:cNvPr id="0" name=""/>
        <dsp:cNvSpPr/>
      </dsp:nvSpPr>
      <dsp:spPr>
        <a:xfrm>
          <a:off x="7447469" y="887962"/>
          <a:ext cx="1249769" cy="1249769"/>
        </a:xfrm>
        <a:prstGeom prst="rect">
          <a:avLst/>
        </a:prstGeom>
        <a:blipFill>
          <a:blip xmlns:r="http://schemas.openxmlformats.org/officeDocument/2006/relationships" r:embed="rId5">
            <a:alphaModFix/>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D6D26E-1131-4C01-AFBC-64EDD22C3824}">
      <dsp:nvSpPr>
        <dsp:cNvPr id="0" name=""/>
        <dsp:cNvSpPr/>
      </dsp:nvSpPr>
      <dsp:spPr>
        <a:xfrm>
          <a:off x="6683721" y="248551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GB" sz="3100" kern="1200" dirty="0"/>
            <a:t>Q&amp;A</a:t>
          </a:r>
          <a:endParaRPr lang="en-US" sz="3100" kern="1200" dirty="0"/>
        </a:p>
      </dsp:txBody>
      <dsp:txXfrm>
        <a:off x="6683721" y="2485519"/>
        <a:ext cx="277726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1350F-D2EA-6B4C-848C-E975D888CF06}">
      <dsp:nvSpPr>
        <dsp:cNvPr id="0" name=""/>
        <dsp:cNvSpPr/>
      </dsp:nvSpPr>
      <dsp:spPr>
        <a:xfrm>
          <a:off x="2781118" y="849169"/>
          <a:ext cx="607775" cy="91440"/>
        </a:xfrm>
        <a:custGeom>
          <a:avLst/>
          <a:gdLst/>
          <a:ahLst/>
          <a:cxnLst/>
          <a:rect l="0" t="0" r="0" b="0"/>
          <a:pathLst>
            <a:path>
              <a:moveTo>
                <a:pt x="0" y="45720"/>
              </a:moveTo>
              <a:lnTo>
                <a:pt x="60777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9046" y="891697"/>
        <a:ext cx="31918" cy="6383"/>
      </dsp:txXfrm>
    </dsp:sp>
    <dsp:sp modelId="{D60D84BB-57B6-7F4C-83F2-88CBB1995445}">
      <dsp:nvSpPr>
        <dsp:cNvPr id="0" name=""/>
        <dsp:cNvSpPr/>
      </dsp:nvSpPr>
      <dsp:spPr>
        <a:xfrm>
          <a:off x="7373" y="62226"/>
          <a:ext cx="2775545" cy="16653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04" tIns="142760" rIns="136004" bIns="142760" numCol="1" spcCol="1270" anchor="ctr" anchorCtr="0">
          <a:noAutofit/>
        </a:bodyPr>
        <a:lstStyle/>
        <a:p>
          <a:pPr marL="0" lvl="0" indent="0" algn="ctr" defTabSz="1111250">
            <a:lnSpc>
              <a:spcPct val="90000"/>
            </a:lnSpc>
            <a:spcBef>
              <a:spcPct val="0"/>
            </a:spcBef>
            <a:spcAft>
              <a:spcPct val="35000"/>
            </a:spcAft>
            <a:buNone/>
          </a:pPr>
          <a:r>
            <a:rPr lang="en-US" sz="2500" kern="1200"/>
            <a:t>The words they used</a:t>
          </a:r>
        </a:p>
      </dsp:txBody>
      <dsp:txXfrm>
        <a:off x="7373" y="62226"/>
        <a:ext cx="2775545" cy="1665327"/>
      </dsp:txXfrm>
    </dsp:sp>
    <dsp:sp modelId="{79E50B10-D617-AE40-8C6D-6566F39E79F6}">
      <dsp:nvSpPr>
        <dsp:cNvPr id="0" name=""/>
        <dsp:cNvSpPr/>
      </dsp:nvSpPr>
      <dsp:spPr>
        <a:xfrm>
          <a:off x="6195039" y="849169"/>
          <a:ext cx="607775" cy="91440"/>
        </a:xfrm>
        <a:custGeom>
          <a:avLst/>
          <a:gdLst/>
          <a:ahLst/>
          <a:cxnLst/>
          <a:rect l="0" t="0" r="0" b="0"/>
          <a:pathLst>
            <a:path>
              <a:moveTo>
                <a:pt x="0" y="45720"/>
              </a:moveTo>
              <a:lnTo>
                <a:pt x="60777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2967" y="891697"/>
        <a:ext cx="31918" cy="6383"/>
      </dsp:txXfrm>
    </dsp:sp>
    <dsp:sp modelId="{1C162D06-9CFA-684E-ADFB-7D2E64A1DFBE}">
      <dsp:nvSpPr>
        <dsp:cNvPr id="0" name=""/>
        <dsp:cNvSpPr/>
      </dsp:nvSpPr>
      <dsp:spPr>
        <a:xfrm>
          <a:off x="3421293" y="62226"/>
          <a:ext cx="2775545" cy="16653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04" tIns="142760" rIns="136004" bIns="142760" numCol="1" spcCol="1270" anchor="ctr" anchorCtr="0">
          <a:noAutofit/>
        </a:bodyPr>
        <a:lstStyle/>
        <a:p>
          <a:pPr marL="0" lvl="0" indent="0" algn="ctr" defTabSz="1111250">
            <a:lnSpc>
              <a:spcPct val="90000"/>
            </a:lnSpc>
            <a:spcBef>
              <a:spcPct val="0"/>
            </a:spcBef>
            <a:spcAft>
              <a:spcPct val="35000"/>
            </a:spcAft>
            <a:buNone/>
          </a:pPr>
          <a:r>
            <a:rPr lang="en-US" sz="2500" kern="1200"/>
            <a:t>What questions they asked</a:t>
          </a:r>
        </a:p>
      </dsp:txBody>
      <dsp:txXfrm>
        <a:off x="3421293" y="62226"/>
        <a:ext cx="2775545" cy="1665327"/>
      </dsp:txXfrm>
    </dsp:sp>
    <dsp:sp modelId="{F81E9071-E8ED-A448-B740-F7D5AED28099}">
      <dsp:nvSpPr>
        <dsp:cNvPr id="0" name=""/>
        <dsp:cNvSpPr/>
      </dsp:nvSpPr>
      <dsp:spPr>
        <a:xfrm>
          <a:off x="1395145" y="1725753"/>
          <a:ext cx="6827841" cy="607775"/>
        </a:xfrm>
        <a:custGeom>
          <a:avLst/>
          <a:gdLst/>
          <a:ahLst/>
          <a:cxnLst/>
          <a:rect l="0" t="0" r="0" b="0"/>
          <a:pathLst>
            <a:path>
              <a:moveTo>
                <a:pt x="6827841" y="0"/>
              </a:moveTo>
              <a:lnTo>
                <a:pt x="6827841" y="320987"/>
              </a:lnTo>
              <a:lnTo>
                <a:pt x="0" y="320987"/>
              </a:lnTo>
              <a:lnTo>
                <a:pt x="0" y="607775"/>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7626" y="2026449"/>
        <a:ext cx="342880" cy="6383"/>
      </dsp:txXfrm>
    </dsp:sp>
    <dsp:sp modelId="{51689FD1-8EF3-B44F-A5C9-EFF3C838CE43}">
      <dsp:nvSpPr>
        <dsp:cNvPr id="0" name=""/>
        <dsp:cNvSpPr/>
      </dsp:nvSpPr>
      <dsp:spPr>
        <a:xfrm>
          <a:off x="6835214" y="62226"/>
          <a:ext cx="2775545" cy="16653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04" tIns="142760" rIns="136004" bIns="142760" numCol="1" spcCol="1270" anchor="ctr" anchorCtr="0">
          <a:noAutofit/>
        </a:bodyPr>
        <a:lstStyle/>
        <a:p>
          <a:pPr marL="0" lvl="0" indent="0" algn="ctr" defTabSz="1111250">
            <a:lnSpc>
              <a:spcPct val="90000"/>
            </a:lnSpc>
            <a:spcBef>
              <a:spcPct val="0"/>
            </a:spcBef>
            <a:spcAft>
              <a:spcPct val="35000"/>
            </a:spcAft>
            <a:buNone/>
          </a:pPr>
          <a:r>
            <a:rPr lang="en-US" sz="2500" kern="1200"/>
            <a:t>Changes in voice tone</a:t>
          </a:r>
        </a:p>
      </dsp:txBody>
      <dsp:txXfrm>
        <a:off x="6835214" y="62226"/>
        <a:ext cx="2775545" cy="1665327"/>
      </dsp:txXfrm>
    </dsp:sp>
    <dsp:sp modelId="{BB9B8493-14F7-2A4B-97E8-03DCCA842333}">
      <dsp:nvSpPr>
        <dsp:cNvPr id="0" name=""/>
        <dsp:cNvSpPr/>
      </dsp:nvSpPr>
      <dsp:spPr>
        <a:xfrm>
          <a:off x="2781118" y="3152872"/>
          <a:ext cx="607775" cy="91440"/>
        </a:xfrm>
        <a:custGeom>
          <a:avLst/>
          <a:gdLst/>
          <a:ahLst/>
          <a:cxnLst/>
          <a:rect l="0" t="0" r="0" b="0"/>
          <a:pathLst>
            <a:path>
              <a:moveTo>
                <a:pt x="0" y="45720"/>
              </a:moveTo>
              <a:lnTo>
                <a:pt x="60777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9046" y="3195400"/>
        <a:ext cx="31918" cy="6383"/>
      </dsp:txXfrm>
    </dsp:sp>
    <dsp:sp modelId="{15BA4EB8-55D9-6F48-989F-74E5147486F7}">
      <dsp:nvSpPr>
        <dsp:cNvPr id="0" name=""/>
        <dsp:cNvSpPr/>
      </dsp:nvSpPr>
      <dsp:spPr>
        <a:xfrm>
          <a:off x="7373" y="2365928"/>
          <a:ext cx="2775545" cy="16653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04" tIns="142760" rIns="136004" bIns="142760" numCol="1" spcCol="1270" anchor="ctr" anchorCtr="0">
          <a:noAutofit/>
        </a:bodyPr>
        <a:lstStyle/>
        <a:p>
          <a:pPr marL="0" lvl="0" indent="0" algn="ctr" defTabSz="1111250">
            <a:lnSpc>
              <a:spcPct val="90000"/>
            </a:lnSpc>
            <a:spcBef>
              <a:spcPct val="0"/>
            </a:spcBef>
            <a:spcAft>
              <a:spcPct val="35000"/>
            </a:spcAft>
            <a:buNone/>
          </a:pPr>
          <a:r>
            <a:rPr lang="en-US" sz="2500" kern="1200" dirty="0"/>
            <a:t>Changes in body posture and physiology</a:t>
          </a:r>
        </a:p>
      </dsp:txBody>
      <dsp:txXfrm>
        <a:off x="7373" y="2365928"/>
        <a:ext cx="2775545" cy="1665327"/>
      </dsp:txXfrm>
    </dsp:sp>
    <dsp:sp modelId="{2A7BBFC4-AEE5-4F4E-85A8-E0B7A571A2A2}">
      <dsp:nvSpPr>
        <dsp:cNvPr id="0" name=""/>
        <dsp:cNvSpPr/>
      </dsp:nvSpPr>
      <dsp:spPr>
        <a:xfrm>
          <a:off x="6195039" y="3152872"/>
          <a:ext cx="607775" cy="91440"/>
        </a:xfrm>
        <a:custGeom>
          <a:avLst/>
          <a:gdLst/>
          <a:ahLst/>
          <a:cxnLst/>
          <a:rect l="0" t="0" r="0" b="0"/>
          <a:pathLst>
            <a:path>
              <a:moveTo>
                <a:pt x="0" y="45720"/>
              </a:moveTo>
              <a:lnTo>
                <a:pt x="60777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2967" y="3195400"/>
        <a:ext cx="31918" cy="6383"/>
      </dsp:txXfrm>
    </dsp:sp>
    <dsp:sp modelId="{D74C2E15-E5F2-5640-9470-082E07A91957}">
      <dsp:nvSpPr>
        <dsp:cNvPr id="0" name=""/>
        <dsp:cNvSpPr/>
      </dsp:nvSpPr>
      <dsp:spPr>
        <a:xfrm>
          <a:off x="3421293" y="2365928"/>
          <a:ext cx="2775545" cy="16653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04" tIns="142760" rIns="136004" bIns="142760" numCol="1" spcCol="1270" anchor="ctr" anchorCtr="0">
          <a:noAutofit/>
        </a:bodyPr>
        <a:lstStyle/>
        <a:p>
          <a:pPr marL="0" lvl="0" indent="0" algn="ctr" defTabSz="1111250">
            <a:lnSpc>
              <a:spcPct val="90000"/>
            </a:lnSpc>
            <a:spcBef>
              <a:spcPct val="0"/>
            </a:spcBef>
            <a:spcAft>
              <a:spcPct val="35000"/>
            </a:spcAft>
            <a:buNone/>
          </a:pPr>
          <a:r>
            <a:rPr lang="en-US" sz="2500" kern="1200" dirty="0"/>
            <a:t>What they listened out for when talking to someone</a:t>
          </a:r>
        </a:p>
      </dsp:txBody>
      <dsp:txXfrm>
        <a:off x="3421293" y="2365928"/>
        <a:ext cx="2775545" cy="1665327"/>
      </dsp:txXfrm>
    </dsp:sp>
    <dsp:sp modelId="{8CC11DEB-58EF-FD49-8C0A-5C3C1C7A2EE3}">
      <dsp:nvSpPr>
        <dsp:cNvPr id="0" name=""/>
        <dsp:cNvSpPr/>
      </dsp:nvSpPr>
      <dsp:spPr>
        <a:xfrm>
          <a:off x="6835214" y="2365928"/>
          <a:ext cx="2775545" cy="16653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04" tIns="142760" rIns="136004" bIns="142760" numCol="1" spcCol="1270" anchor="ctr" anchorCtr="0">
          <a:noAutofit/>
        </a:bodyPr>
        <a:lstStyle/>
        <a:p>
          <a:pPr marL="0" lvl="0" indent="0" algn="ctr" defTabSz="1111250">
            <a:lnSpc>
              <a:spcPct val="90000"/>
            </a:lnSpc>
            <a:spcBef>
              <a:spcPct val="0"/>
            </a:spcBef>
            <a:spcAft>
              <a:spcPct val="35000"/>
            </a:spcAft>
            <a:buNone/>
          </a:pPr>
          <a:r>
            <a:rPr lang="en-US" sz="2500" kern="1200" dirty="0"/>
            <a:t>How they structured their language</a:t>
          </a:r>
        </a:p>
      </dsp:txBody>
      <dsp:txXfrm>
        <a:off x="6835214" y="2365928"/>
        <a:ext cx="2775545" cy="1665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FF4BB-4B9B-9E41-840F-ED7D7A2FBC02}">
      <dsp:nvSpPr>
        <dsp:cNvPr id="0" name=""/>
        <dsp:cNvSpPr/>
      </dsp:nvSpPr>
      <dsp:spPr>
        <a:xfrm>
          <a:off x="0" y="218373"/>
          <a:ext cx="2803358" cy="1682015"/>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Programs or patterns are </a:t>
          </a:r>
          <a:r>
            <a:rPr lang="en-US" sz="1400" b="1" kern="1200" dirty="0"/>
            <a:t>developed from young age</a:t>
          </a:r>
          <a:r>
            <a:rPr lang="en-US" sz="1400" kern="1200" dirty="0"/>
            <a:t>.</a:t>
          </a:r>
        </a:p>
      </dsp:txBody>
      <dsp:txXfrm>
        <a:off x="0" y="218373"/>
        <a:ext cx="2803358" cy="1682015"/>
      </dsp:txXfrm>
    </dsp:sp>
    <dsp:sp modelId="{910D54B6-E381-E247-99E5-EDA822E823C3}">
      <dsp:nvSpPr>
        <dsp:cNvPr id="0" name=""/>
        <dsp:cNvSpPr/>
      </dsp:nvSpPr>
      <dsp:spPr>
        <a:xfrm>
          <a:off x="3083694" y="218373"/>
          <a:ext cx="2803358" cy="1682015"/>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 execute them every day.</a:t>
          </a:r>
        </a:p>
        <a:p>
          <a:pPr marL="0" lvl="0" indent="0" algn="ctr" defTabSz="622300">
            <a:lnSpc>
              <a:spcPct val="90000"/>
            </a:lnSpc>
            <a:spcBef>
              <a:spcPct val="0"/>
            </a:spcBef>
            <a:spcAft>
              <a:spcPct val="35000"/>
            </a:spcAft>
            <a:buNone/>
          </a:pPr>
          <a:r>
            <a:rPr lang="en-US" sz="1400" b="1" kern="1200" dirty="0"/>
            <a:t>Some are leading to success, other are leading to failure.</a:t>
          </a:r>
          <a:endParaRPr lang="en-US" sz="1400" kern="1200" dirty="0"/>
        </a:p>
      </dsp:txBody>
      <dsp:txXfrm>
        <a:off x="3083694" y="218373"/>
        <a:ext cx="2803358" cy="1682015"/>
      </dsp:txXfrm>
    </dsp:sp>
    <dsp:sp modelId="{09B83AFD-8D08-8B40-83E5-D88E0F660F9E}">
      <dsp:nvSpPr>
        <dsp:cNvPr id="0" name=""/>
        <dsp:cNvSpPr/>
      </dsp:nvSpPr>
      <dsp:spPr>
        <a:xfrm>
          <a:off x="6167388" y="218373"/>
          <a:ext cx="2803358" cy="1682015"/>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Coaching should focus the </a:t>
          </a:r>
          <a:r>
            <a:rPr lang="en-US" sz="1400" kern="1200" dirty="0" err="1"/>
            <a:t>coachee</a:t>
          </a:r>
          <a:r>
            <a:rPr lang="en-US" sz="1400" kern="1200" dirty="0"/>
            <a:t> on identifying both. That is what we call </a:t>
          </a:r>
          <a:r>
            <a:rPr lang="en-US" sz="1400" b="1" kern="1200" dirty="0"/>
            <a:t>extracting strategies.</a:t>
          </a:r>
        </a:p>
      </dsp:txBody>
      <dsp:txXfrm>
        <a:off x="6167388" y="218373"/>
        <a:ext cx="2803358" cy="1682015"/>
      </dsp:txXfrm>
    </dsp:sp>
    <dsp:sp modelId="{69321DF4-F690-DD46-B08C-87240FF2B93F}">
      <dsp:nvSpPr>
        <dsp:cNvPr id="0" name=""/>
        <dsp:cNvSpPr/>
      </dsp:nvSpPr>
      <dsp:spPr>
        <a:xfrm>
          <a:off x="1541847" y="2180723"/>
          <a:ext cx="2803358" cy="1682015"/>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Most often extracted strategies are about decision making, achieving peace of mind or recovering confidence. </a:t>
          </a:r>
        </a:p>
      </dsp:txBody>
      <dsp:txXfrm>
        <a:off x="1541847" y="2180723"/>
        <a:ext cx="2803358" cy="1682015"/>
      </dsp:txXfrm>
    </dsp:sp>
    <dsp:sp modelId="{0ECEC9B7-356F-2145-8B02-D03B4EEC06C7}">
      <dsp:nvSpPr>
        <dsp:cNvPr id="0" name=""/>
        <dsp:cNvSpPr/>
      </dsp:nvSpPr>
      <dsp:spPr>
        <a:xfrm>
          <a:off x="4625541" y="2180723"/>
          <a:ext cx="2803358" cy="1682015"/>
        </a:xfrm>
        <a:prstGeom prst="rect">
          <a:avLst/>
        </a:prstGeom>
        <a:solidFill>
          <a:srgbClr val="0070C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(Q: How do you decide?) That is so called nominalization word or words that hide a process. That’s where you focus a powerful question that will start the thought-provoking process. Sit in silence and listen.</a:t>
          </a:r>
        </a:p>
      </dsp:txBody>
      <dsp:txXfrm>
        <a:off x="4625541" y="2180723"/>
        <a:ext cx="2803358" cy="1682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C62B7-ACF9-4912-B8C0-A3A38CBDC3E0}">
      <dsp:nvSpPr>
        <dsp:cNvPr id="0" name=""/>
        <dsp:cNvSpPr/>
      </dsp:nvSpPr>
      <dsp:spPr>
        <a:xfrm>
          <a:off x="0" y="1610"/>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646DA-FB35-4337-855B-99AE5CB05732}">
      <dsp:nvSpPr>
        <dsp:cNvPr id="0" name=""/>
        <dsp:cNvSpPr/>
      </dsp:nvSpPr>
      <dsp:spPr>
        <a:xfrm>
          <a:off x="207634" y="156049"/>
          <a:ext cx="377516" cy="377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F2A39D-4CAA-415C-93F9-F1D6B52558AA}">
      <dsp:nvSpPr>
        <dsp:cNvPr id="0" name=""/>
        <dsp:cNvSpPr/>
      </dsp:nvSpPr>
      <dsp:spPr>
        <a:xfrm>
          <a:off x="792785" y="1610"/>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00100">
            <a:lnSpc>
              <a:spcPct val="100000"/>
            </a:lnSpc>
            <a:spcBef>
              <a:spcPct val="0"/>
            </a:spcBef>
            <a:spcAft>
              <a:spcPct val="35000"/>
            </a:spcAft>
            <a:buNone/>
          </a:pPr>
          <a:r>
            <a:rPr lang="en-GB" sz="1800" b="0" i="0" kern="1200"/>
            <a:t>How do you do (something)</a:t>
          </a:r>
          <a:endParaRPr lang="en-US" sz="1800" kern="1200" dirty="0"/>
        </a:p>
      </dsp:txBody>
      <dsp:txXfrm>
        <a:off x="792785" y="1610"/>
        <a:ext cx="5836018" cy="686394"/>
      </dsp:txXfrm>
    </dsp:sp>
    <dsp:sp modelId="{4FE40572-CA5E-483A-86EB-1B11A9BB0BC5}">
      <dsp:nvSpPr>
        <dsp:cNvPr id="0" name=""/>
        <dsp:cNvSpPr/>
      </dsp:nvSpPr>
      <dsp:spPr>
        <a:xfrm>
          <a:off x="0" y="859603"/>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59268-89F3-4164-8346-ADBF82796C77}">
      <dsp:nvSpPr>
        <dsp:cNvPr id="0" name=""/>
        <dsp:cNvSpPr/>
      </dsp:nvSpPr>
      <dsp:spPr>
        <a:xfrm>
          <a:off x="207634" y="1014042"/>
          <a:ext cx="377516" cy="377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0F82A3-A035-49C8-B506-B3B7DEB38C8E}">
      <dsp:nvSpPr>
        <dsp:cNvPr id="0" name=""/>
        <dsp:cNvSpPr/>
      </dsp:nvSpPr>
      <dsp:spPr>
        <a:xfrm>
          <a:off x="792785" y="859603"/>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00100">
            <a:lnSpc>
              <a:spcPct val="100000"/>
            </a:lnSpc>
            <a:spcBef>
              <a:spcPct val="0"/>
            </a:spcBef>
            <a:spcAft>
              <a:spcPct val="35000"/>
            </a:spcAft>
            <a:buNone/>
          </a:pPr>
          <a:r>
            <a:rPr lang="en-GB" sz="1800" b="0" i="0" kern="1200"/>
            <a:t>When was the last time you did (something) successfully?</a:t>
          </a:r>
          <a:endParaRPr lang="en-US" sz="1800" kern="1200" dirty="0"/>
        </a:p>
      </dsp:txBody>
      <dsp:txXfrm>
        <a:off x="792785" y="859603"/>
        <a:ext cx="5836018" cy="686394"/>
      </dsp:txXfrm>
    </dsp:sp>
    <dsp:sp modelId="{A9AC87A3-7A94-442D-A56D-1B565F09C090}">
      <dsp:nvSpPr>
        <dsp:cNvPr id="0" name=""/>
        <dsp:cNvSpPr/>
      </dsp:nvSpPr>
      <dsp:spPr>
        <a:xfrm>
          <a:off x="0" y="1717596"/>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F3DE1F-622A-4B32-8468-E89592DA084D}">
      <dsp:nvSpPr>
        <dsp:cNvPr id="0" name=""/>
        <dsp:cNvSpPr/>
      </dsp:nvSpPr>
      <dsp:spPr>
        <a:xfrm>
          <a:off x="207634" y="1872035"/>
          <a:ext cx="377516" cy="3775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DC49C4-22B2-40E5-BFDB-774A7ABDBAAF}">
      <dsp:nvSpPr>
        <dsp:cNvPr id="0" name=""/>
        <dsp:cNvSpPr/>
      </dsp:nvSpPr>
      <dsp:spPr>
        <a:xfrm>
          <a:off x="792785" y="1717596"/>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00100">
            <a:lnSpc>
              <a:spcPct val="100000"/>
            </a:lnSpc>
            <a:spcBef>
              <a:spcPct val="0"/>
            </a:spcBef>
            <a:spcAft>
              <a:spcPct val="35000"/>
            </a:spcAft>
            <a:buNone/>
          </a:pPr>
          <a:r>
            <a:rPr lang="en-GB" sz="1800" b="0" i="0" kern="1200"/>
            <a:t>What steps did you take to achieve (that)?</a:t>
          </a:r>
          <a:endParaRPr lang="en-US" sz="1800" kern="1200" dirty="0"/>
        </a:p>
      </dsp:txBody>
      <dsp:txXfrm>
        <a:off x="792785" y="1717596"/>
        <a:ext cx="5836018" cy="686394"/>
      </dsp:txXfrm>
    </dsp:sp>
    <dsp:sp modelId="{7DEB61B6-0A5F-4AD3-9C8F-9B4193276515}">
      <dsp:nvSpPr>
        <dsp:cNvPr id="0" name=""/>
        <dsp:cNvSpPr/>
      </dsp:nvSpPr>
      <dsp:spPr>
        <a:xfrm>
          <a:off x="0" y="2575589"/>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90AA-5EB1-40CC-96C2-1D42ACD91F96}">
      <dsp:nvSpPr>
        <dsp:cNvPr id="0" name=""/>
        <dsp:cNvSpPr/>
      </dsp:nvSpPr>
      <dsp:spPr>
        <a:xfrm>
          <a:off x="207634" y="2730028"/>
          <a:ext cx="377516" cy="3775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AE34EB-6EC4-44B5-BE96-643A8A66BAD3}">
      <dsp:nvSpPr>
        <dsp:cNvPr id="0" name=""/>
        <dsp:cNvSpPr/>
      </dsp:nvSpPr>
      <dsp:spPr>
        <a:xfrm>
          <a:off x="792785" y="2575589"/>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00100">
            <a:lnSpc>
              <a:spcPct val="100000"/>
            </a:lnSpc>
            <a:spcBef>
              <a:spcPct val="0"/>
            </a:spcBef>
            <a:spcAft>
              <a:spcPct val="35000"/>
            </a:spcAft>
            <a:buNone/>
          </a:pPr>
          <a:r>
            <a:rPr lang="en-GB" sz="1800" b="0" i="0" kern="1200" dirty="0"/>
            <a:t>If you repeat that in the future situation, will you achieve success?</a:t>
          </a:r>
          <a:endParaRPr lang="en-US" sz="1800" kern="1200" dirty="0"/>
        </a:p>
      </dsp:txBody>
      <dsp:txXfrm>
        <a:off x="792785" y="2575589"/>
        <a:ext cx="5836018" cy="686394"/>
      </dsp:txXfrm>
    </dsp:sp>
    <dsp:sp modelId="{4BE68D29-2C54-4A70-B043-C8C086225412}">
      <dsp:nvSpPr>
        <dsp:cNvPr id="0" name=""/>
        <dsp:cNvSpPr/>
      </dsp:nvSpPr>
      <dsp:spPr>
        <a:xfrm>
          <a:off x="0" y="3433582"/>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050B0-DD7F-4B6C-A375-6969A02D2244}">
      <dsp:nvSpPr>
        <dsp:cNvPr id="0" name=""/>
        <dsp:cNvSpPr/>
      </dsp:nvSpPr>
      <dsp:spPr>
        <a:xfrm>
          <a:off x="207634" y="3588021"/>
          <a:ext cx="377516" cy="3775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58E24E-8642-415A-B8E0-99AAE87F385A}">
      <dsp:nvSpPr>
        <dsp:cNvPr id="0" name=""/>
        <dsp:cNvSpPr/>
      </dsp:nvSpPr>
      <dsp:spPr>
        <a:xfrm>
          <a:off x="792785" y="3433582"/>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00100">
            <a:lnSpc>
              <a:spcPct val="100000"/>
            </a:lnSpc>
            <a:spcBef>
              <a:spcPct val="0"/>
            </a:spcBef>
            <a:spcAft>
              <a:spcPct val="35000"/>
            </a:spcAft>
            <a:buNone/>
          </a:pPr>
          <a:r>
            <a:rPr lang="en-US" sz="1800" kern="1200"/>
            <a:t>What can you do differently?</a:t>
          </a:r>
          <a:endParaRPr lang="en-US" sz="1800" kern="1200" dirty="0"/>
        </a:p>
      </dsp:txBody>
      <dsp:txXfrm>
        <a:off x="792785" y="3433582"/>
        <a:ext cx="5836018" cy="686394"/>
      </dsp:txXfrm>
    </dsp:sp>
    <dsp:sp modelId="{7D6870A8-D2B0-4931-B4D9-4D3EC704A257}">
      <dsp:nvSpPr>
        <dsp:cNvPr id="0" name=""/>
        <dsp:cNvSpPr/>
      </dsp:nvSpPr>
      <dsp:spPr>
        <a:xfrm>
          <a:off x="0" y="4291575"/>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8203F-FDBD-4BBB-95CF-749CF1F1ADEC}">
      <dsp:nvSpPr>
        <dsp:cNvPr id="0" name=""/>
        <dsp:cNvSpPr/>
      </dsp:nvSpPr>
      <dsp:spPr>
        <a:xfrm>
          <a:off x="207634" y="4446014"/>
          <a:ext cx="377516" cy="3775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6CE96A-BBBB-4C0F-BA48-687FB6512AF6}">
      <dsp:nvSpPr>
        <dsp:cNvPr id="0" name=""/>
        <dsp:cNvSpPr/>
      </dsp:nvSpPr>
      <dsp:spPr>
        <a:xfrm>
          <a:off x="792785" y="4291575"/>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00100">
            <a:lnSpc>
              <a:spcPct val="100000"/>
            </a:lnSpc>
            <a:spcBef>
              <a:spcPct val="0"/>
            </a:spcBef>
            <a:spcAft>
              <a:spcPct val="35000"/>
            </a:spcAft>
            <a:buNone/>
          </a:pPr>
          <a:r>
            <a:rPr lang="en-US" sz="1800" kern="1200" dirty="0"/>
            <a:t>Is there a step you want to add?</a:t>
          </a:r>
        </a:p>
      </dsp:txBody>
      <dsp:txXfrm>
        <a:off x="792785" y="4291575"/>
        <a:ext cx="5836018" cy="686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C7D9C-015C-4477-B710-FE9CA8156D2A}">
      <dsp:nvSpPr>
        <dsp:cNvPr id="0" name=""/>
        <dsp:cNvSpPr/>
      </dsp:nvSpPr>
      <dsp:spPr>
        <a:xfrm>
          <a:off x="0" y="627096"/>
          <a:ext cx="7952317"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42037-7165-4731-8E06-F3A819292255}">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121CB2-8844-42C1-8C3C-539542583A4D}">
      <dsp:nvSpPr>
        <dsp:cNvPr id="0" name=""/>
        <dsp:cNvSpPr/>
      </dsp:nvSpPr>
      <dsp:spPr>
        <a:xfrm>
          <a:off x="1418391" y="665190"/>
          <a:ext cx="6533925"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US" sz="1800" kern="1200" dirty="0"/>
            <a:t>Suggesting &amp; advising is an influence (conscious or unconscious)</a:t>
          </a:r>
        </a:p>
      </dsp:txBody>
      <dsp:txXfrm>
        <a:off x="1418391" y="665190"/>
        <a:ext cx="6533925" cy="1228044"/>
      </dsp:txXfrm>
    </dsp:sp>
    <dsp:sp modelId="{ABFC510F-31DE-400B-A88F-CB4B569FEEC7}">
      <dsp:nvSpPr>
        <dsp:cNvPr id="0" name=""/>
        <dsp:cNvSpPr/>
      </dsp:nvSpPr>
      <dsp:spPr>
        <a:xfrm>
          <a:off x="0" y="2200246"/>
          <a:ext cx="7952317"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15103-6FA7-4AFA-9953-B283C3063AD5}">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90CA5D-BF7E-476D-A1CE-A356AFC69959}">
      <dsp:nvSpPr>
        <dsp:cNvPr id="0" name=""/>
        <dsp:cNvSpPr/>
      </dsp:nvSpPr>
      <dsp:spPr>
        <a:xfrm>
          <a:off x="1418391" y="2200246"/>
          <a:ext cx="6533925"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GB" sz="1800" b="0" i="0" kern="1200" dirty="0"/>
            <a:t>Deliberate and nondeliberate suggestions can influence cognitions and </a:t>
          </a:r>
          <a:r>
            <a:rPr lang="en-GB" sz="1800" b="0" i="0" kern="1200" dirty="0" err="1"/>
            <a:t>behaviors</a:t>
          </a:r>
          <a:r>
            <a:rPr lang="en-GB" sz="1800" b="0" i="0" kern="1200" dirty="0"/>
            <a:t> in surprising ways. Sometimes suggestions are helpful and improve our cognitions and </a:t>
          </a:r>
          <a:r>
            <a:rPr lang="en-GB" sz="1800" b="0" i="0" kern="1200" dirty="0" err="1"/>
            <a:t>behaviors</a:t>
          </a:r>
          <a:r>
            <a:rPr lang="en-GB" sz="1800" b="0" i="0" kern="1200" dirty="0"/>
            <a:t>, but at other times they are harmful</a:t>
          </a:r>
          <a:endParaRPr lang="en-US" sz="1800" kern="1200" dirty="0"/>
        </a:p>
      </dsp:txBody>
      <dsp:txXfrm>
        <a:off x="1418391" y="2200246"/>
        <a:ext cx="6533925" cy="1228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EDB1F-A499-4904-BF53-FD460B895D1E}">
      <dsp:nvSpPr>
        <dsp:cNvPr id="0" name=""/>
        <dsp:cNvSpPr/>
      </dsp:nvSpPr>
      <dsp:spPr>
        <a:xfrm>
          <a:off x="0" y="3696"/>
          <a:ext cx="9618133" cy="7058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81525-2747-409A-95AE-3E2CD7CB721C}">
      <dsp:nvSpPr>
        <dsp:cNvPr id="0" name=""/>
        <dsp:cNvSpPr/>
      </dsp:nvSpPr>
      <dsp:spPr>
        <a:xfrm>
          <a:off x="213513" y="162507"/>
          <a:ext cx="388585" cy="388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544742-B2D9-4C2A-A10A-10B30620AD99}">
      <dsp:nvSpPr>
        <dsp:cNvPr id="0" name=""/>
        <dsp:cNvSpPr/>
      </dsp:nvSpPr>
      <dsp:spPr>
        <a:xfrm>
          <a:off x="815612" y="3696"/>
          <a:ext cx="8717100" cy="86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41" tIns="91041" rIns="91041" bIns="91041" numCol="1" spcCol="1270" anchor="ctr" anchorCtr="0">
          <a:noAutofit/>
        </a:bodyPr>
        <a:lstStyle/>
        <a:p>
          <a:pPr marL="0" lvl="0" indent="0" algn="l" defTabSz="622300">
            <a:lnSpc>
              <a:spcPct val="100000"/>
            </a:lnSpc>
            <a:spcBef>
              <a:spcPct val="0"/>
            </a:spcBef>
            <a:spcAft>
              <a:spcPct val="35000"/>
            </a:spcAft>
            <a:buNone/>
          </a:pPr>
          <a:r>
            <a:rPr lang="en-US" sz="1400" kern="1200" dirty="0"/>
            <a:t>Parrot phrasing allow the coach to keep the personal associations intact</a:t>
          </a:r>
        </a:p>
      </dsp:txBody>
      <dsp:txXfrm>
        <a:off x="815612" y="3696"/>
        <a:ext cx="8717100" cy="860229"/>
      </dsp:txXfrm>
    </dsp:sp>
    <dsp:sp modelId="{AC0BBCA0-202E-418B-9484-66EAD11A25AD}">
      <dsp:nvSpPr>
        <dsp:cNvPr id="0" name=""/>
        <dsp:cNvSpPr/>
      </dsp:nvSpPr>
      <dsp:spPr>
        <a:xfrm>
          <a:off x="0" y="1078982"/>
          <a:ext cx="9618133" cy="7058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30F5B-040E-4EF7-B63C-B5B3DFE8BB8D}">
      <dsp:nvSpPr>
        <dsp:cNvPr id="0" name=""/>
        <dsp:cNvSpPr/>
      </dsp:nvSpPr>
      <dsp:spPr>
        <a:xfrm>
          <a:off x="213513" y="1237794"/>
          <a:ext cx="388585" cy="388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F48870-FE66-4A57-BF96-F4B3AC81741A}">
      <dsp:nvSpPr>
        <dsp:cNvPr id="0" name=""/>
        <dsp:cNvSpPr/>
      </dsp:nvSpPr>
      <dsp:spPr>
        <a:xfrm>
          <a:off x="815612" y="1078982"/>
          <a:ext cx="8717100" cy="86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41" tIns="91041" rIns="91041" bIns="91041" numCol="1" spcCol="1270" anchor="ctr" anchorCtr="0">
          <a:noAutofit/>
        </a:bodyPr>
        <a:lstStyle/>
        <a:p>
          <a:pPr marL="0" lvl="0" indent="0" algn="l" defTabSz="622300">
            <a:lnSpc>
              <a:spcPct val="100000"/>
            </a:lnSpc>
            <a:spcBef>
              <a:spcPct val="0"/>
            </a:spcBef>
            <a:spcAft>
              <a:spcPct val="35000"/>
            </a:spcAft>
            <a:buNone/>
          </a:pPr>
          <a:r>
            <a:rPr lang="en-US" sz="1400" kern="1200" dirty="0"/>
            <a:t>Powerful questions involve parrot phrasing so we avoid unintentionally triggering negative reactions</a:t>
          </a:r>
        </a:p>
      </dsp:txBody>
      <dsp:txXfrm>
        <a:off x="815612" y="1078982"/>
        <a:ext cx="8717100" cy="860229"/>
      </dsp:txXfrm>
    </dsp:sp>
    <dsp:sp modelId="{CFA8F8B2-7DE3-47F5-BDCB-548AC3ABA245}">
      <dsp:nvSpPr>
        <dsp:cNvPr id="0" name=""/>
        <dsp:cNvSpPr/>
      </dsp:nvSpPr>
      <dsp:spPr>
        <a:xfrm>
          <a:off x="0" y="2154269"/>
          <a:ext cx="9618133" cy="7058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4362D3-3D16-4F69-A70B-84B244EA54FF}">
      <dsp:nvSpPr>
        <dsp:cNvPr id="0" name=""/>
        <dsp:cNvSpPr/>
      </dsp:nvSpPr>
      <dsp:spPr>
        <a:xfrm>
          <a:off x="213513" y="2313081"/>
          <a:ext cx="388585" cy="388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36BD5E-A5ED-4934-8B78-8AAE0772D2E8}">
      <dsp:nvSpPr>
        <dsp:cNvPr id="0" name=""/>
        <dsp:cNvSpPr/>
      </dsp:nvSpPr>
      <dsp:spPr>
        <a:xfrm>
          <a:off x="815612" y="2154269"/>
          <a:ext cx="8717100" cy="86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41" tIns="91041" rIns="91041" bIns="91041" numCol="1" spcCol="1270" anchor="ctr" anchorCtr="0">
          <a:noAutofit/>
        </a:bodyPr>
        <a:lstStyle/>
        <a:p>
          <a:pPr marL="0" lvl="0" indent="0" algn="l" defTabSz="622300">
            <a:lnSpc>
              <a:spcPct val="100000"/>
            </a:lnSpc>
            <a:spcBef>
              <a:spcPct val="0"/>
            </a:spcBef>
            <a:spcAft>
              <a:spcPct val="35000"/>
            </a:spcAft>
            <a:buNone/>
          </a:pPr>
          <a:r>
            <a:rPr lang="en-US" sz="1400" kern="1200" dirty="0"/>
            <a:t>Paraphrasing only if we are confident that we can do reframing (Milton Eriksson)</a:t>
          </a:r>
        </a:p>
      </dsp:txBody>
      <dsp:txXfrm>
        <a:off x="815612" y="2154269"/>
        <a:ext cx="8717100" cy="860229"/>
      </dsp:txXfrm>
    </dsp:sp>
    <dsp:sp modelId="{C23250FA-A7C4-4339-AC09-14E2E8A08F3B}">
      <dsp:nvSpPr>
        <dsp:cNvPr id="0" name=""/>
        <dsp:cNvSpPr/>
      </dsp:nvSpPr>
      <dsp:spPr>
        <a:xfrm>
          <a:off x="0" y="3229556"/>
          <a:ext cx="9618133" cy="7058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AED14-5D3E-4881-85C8-135E80BAC261}">
      <dsp:nvSpPr>
        <dsp:cNvPr id="0" name=""/>
        <dsp:cNvSpPr/>
      </dsp:nvSpPr>
      <dsp:spPr>
        <a:xfrm>
          <a:off x="213722" y="3388368"/>
          <a:ext cx="388585" cy="3882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D38AE4-7A8D-497D-B7CD-96598A777303}">
      <dsp:nvSpPr>
        <dsp:cNvPr id="0" name=""/>
        <dsp:cNvSpPr/>
      </dsp:nvSpPr>
      <dsp:spPr>
        <a:xfrm>
          <a:off x="816029" y="3229556"/>
          <a:ext cx="8623596" cy="86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41" tIns="91041" rIns="91041" bIns="91041" numCol="1" spcCol="1270" anchor="ctr" anchorCtr="0">
          <a:noAutofit/>
        </a:bodyPr>
        <a:lstStyle/>
        <a:p>
          <a:pPr marL="0" lvl="0" indent="0" algn="l" defTabSz="622300">
            <a:lnSpc>
              <a:spcPct val="100000"/>
            </a:lnSpc>
            <a:spcBef>
              <a:spcPct val="0"/>
            </a:spcBef>
            <a:spcAft>
              <a:spcPct val="35000"/>
            </a:spcAft>
            <a:buNone/>
          </a:pPr>
          <a:r>
            <a:rPr lang="en-US" sz="1400" kern="1200" dirty="0"/>
            <a:t>Safely confirm assumptions made using this question: “From what I hear/see/feel is it right to assume …. ?” Wait in </a:t>
          </a:r>
          <a:r>
            <a:rPr lang="en-US" sz="1400" b="1" kern="1200" dirty="0"/>
            <a:t>silence</a:t>
          </a:r>
          <a:r>
            <a:rPr lang="en-US" sz="1400" kern="1200" dirty="0"/>
            <a:t> for the </a:t>
          </a:r>
          <a:r>
            <a:rPr lang="en-US" sz="1400" kern="1200" dirty="0" err="1"/>
            <a:t>coachee</a:t>
          </a:r>
          <a:r>
            <a:rPr lang="en-US" sz="1400" kern="1200" dirty="0"/>
            <a:t> to analyze your words and provide more details if what was assumed matches their own map of the world.</a:t>
          </a:r>
          <a:br>
            <a:rPr lang="en-US" sz="1400" kern="1200" dirty="0"/>
          </a:br>
          <a:endParaRPr lang="en-US" sz="1400" kern="1200" dirty="0"/>
        </a:p>
      </dsp:txBody>
      <dsp:txXfrm>
        <a:off x="816029" y="3229556"/>
        <a:ext cx="8623596" cy="86022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C7602-D6DD-4B40-8F48-FE5A69A6488B}"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EC259-3C51-4942-9226-EC5EB12AF7D2}" type="slidenum">
              <a:rPr lang="en-US" smtClean="0"/>
              <a:t>‹#›</a:t>
            </a:fld>
            <a:endParaRPr lang="en-US"/>
          </a:p>
        </p:txBody>
      </p:sp>
    </p:spTree>
    <p:extLst>
      <p:ext uri="{BB962C8B-B14F-4D97-AF65-F5344CB8AC3E}">
        <p14:creationId xmlns:p14="http://schemas.microsoft.com/office/powerpoint/2010/main" val="406494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a:t>
            </a:fld>
            <a:endParaRPr lang="en-US"/>
          </a:p>
        </p:txBody>
      </p:sp>
    </p:spTree>
    <p:extLst>
      <p:ext uri="{BB962C8B-B14F-4D97-AF65-F5344CB8AC3E}">
        <p14:creationId xmlns:p14="http://schemas.microsoft.com/office/powerpoint/2010/main" val="113398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11</a:t>
            </a:fld>
            <a:endParaRPr lang="en-US"/>
          </a:p>
        </p:txBody>
      </p:sp>
    </p:spTree>
    <p:extLst>
      <p:ext uri="{BB962C8B-B14F-4D97-AF65-F5344CB8AC3E}">
        <p14:creationId xmlns:p14="http://schemas.microsoft.com/office/powerpoint/2010/main" val="193737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12</a:t>
            </a:fld>
            <a:endParaRPr lang="en-US"/>
          </a:p>
        </p:txBody>
      </p:sp>
    </p:spTree>
    <p:extLst>
      <p:ext uri="{BB962C8B-B14F-4D97-AF65-F5344CB8AC3E}">
        <p14:creationId xmlns:p14="http://schemas.microsoft.com/office/powerpoint/2010/main" val="402430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13</a:t>
            </a:fld>
            <a:endParaRPr lang="en-US"/>
          </a:p>
        </p:txBody>
      </p:sp>
    </p:spTree>
    <p:extLst>
      <p:ext uri="{BB962C8B-B14F-4D97-AF65-F5344CB8AC3E}">
        <p14:creationId xmlns:p14="http://schemas.microsoft.com/office/powerpoint/2010/main" val="229576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14</a:t>
            </a:fld>
            <a:endParaRPr lang="en-US"/>
          </a:p>
        </p:txBody>
      </p:sp>
    </p:spTree>
    <p:extLst>
      <p:ext uri="{BB962C8B-B14F-4D97-AF65-F5344CB8AC3E}">
        <p14:creationId xmlns:p14="http://schemas.microsoft.com/office/powerpoint/2010/main" val="328803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15</a:t>
            </a:fld>
            <a:endParaRPr lang="en-US"/>
          </a:p>
        </p:txBody>
      </p:sp>
    </p:spTree>
    <p:extLst>
      <p:ext uri="{BB962C8B-B14F-4D97-AF65-F5344CB8AC3E}">
        <p14:creationId xmlns:p14="http://schemas.microsoft.com/office/powerpoint/2010/main" val="228770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17</a:t>
            </a:fld>
            <a:endParaRPr lang="en-US"/>
          </a:p>
        </p:txBody>
      </p:sp>
    </p:spTree>
    <p:extLst>
      <p:ext uri="{BB962C8B-B14F-4D97-AF65-F5344CB8AC3E}">
        <p14:creationId xmlns:p14="http://schemas.microsoft.com/office/powerpoint/2010/main" val="229424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18</a:t>
            </a:fld>
            <a:endParaRPr lang="en-US"/>
          </a:p>
        </p:txBody>
      </p:sp>
    </p:spTree>
    <p:extLst>
      <p:ext uri="{BB962C8B-B14F-4D97-AF65-F5344CB8AC3E}">
        <p14:creationId xmlns:p14="http://schemas.microsoft.com/office/powerpoint/2010/main" val="2255931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19</a:t>
            </a:fld>
            <a:endParaRPr lang="en-US"/>
          </a:p>
        </p:txBody>
      </p:sp>
    </p:spTree>
    <p:extLst>
      <p:ext uri="{BB962C8B-B14F-4D97-AF65-F5344CB8AC3E}">
        <p14:creationId xmlns:p14="http://schemas.microsoft.com/office/powerpoint/2010/main" val="178250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20</a:t>
            </a:fld>
            <a:endParaRPr lang="en-US"/>
          </a:p>
        </p:txBody>
      </p:sp>
    </p:spTree>
    <p:extLst>
      <p:ext uri="{BB962C8B-B14F-4D97-AF65-F5344CB8AC3E}">
        <p14:creationId xmlns:p14="http://schemas.microsoft.com/office/powerpoint/2010/main" val="3760364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21</a:t>
            </a:fld>
            <a:endParaRPr lang="en-US"/>
          </a:p>
        </p:txBody>
      </p:sp>
    </p:spTree>
    <p:extLst>
      <p:ext uri="{BB962C8B-B14F-4D97-AF65-F5344CB8AC3E}">
        <p14:creationId xmlns:p14="http://schemas.microsoft.com/office/powerpoint/2010/main" val="128625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2</a:t>
            </a:fld>
            <a:endParaRPr lang="en-US"/>
          </a:p>
        </p:txBody>
      </p:sp>
    </p:spTree>
    <p:extLst>
      <p:ext uri="{BB962C8B-B14F-4D97-AF65-F5344CB8AC3E}">
        <p14:creationId xmlns:p14="http://schemas.microsoft.com/office/powerpoint/2010/main" val="357094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3</a:t>
            </a:fld>
            <a:endParaRPr lang="en-US"/>
          </a:p>
        </p:txBody>
      </p:sp>
    </p:spTree>
    <p:extLst>
      <p:ext uri="{BB962C8B-B14F-4D97-AF65-F5344CB8AC3E}">
        <p14:creationId xmlns:p14="http://schemas.microsoft.com/office/powerpoint/2010/main" val="380340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4</a:t>
            </a:fld>
            <a:endParaRPr lang="en-US"/>
          </a:p>
        </p:txBody>
      </p:sp>
    </p:spTree>
    <p:extLst>
      <p:ext uri="{BB962C8B-B14F-4D97-AF65-F5344CB8AC3E}">
        <p14:creationId xmlns:p14="http://schemas.microsoft.com/office/powerpoint/2010/main" val="177548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5</a:t>
            </a:fld>
            <a:endParaRPr lang="en-US"/>
          </a:p>
        </p:txBody>
      </p:sp>
    </p:spTree>
    <p:extLst>
      <p:ext uri="{BB962C8B-B14F-4D97-AF65-F5344CB8AC3E}">
        <p14:creationId xmlns:p14="http://schemas.microsoft.com/office/powerpoint/2010/main" val="61064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50505"/>
                </a:solidFill>
                <a:effectLst/>
                <a:latin typeface="system-ui"/>
              </a:rPr>
              <a:t>Emotions will display on your face and body too, they also will drive the output- the </a:t>
            </a:r>
            <a:r>
              <a:rPr lang="en-GB" b="0" i="0" u="none" strike="noStrike" dirty="0" err="1">
                <a:solidFill>
                  <a:srgbClr val="050505"/>
                </a:solidFill>
                <a:effectLst/>
                <a:latin typeface="system-ui"/>
              </a:rPr>
              <a:t>behavior</a:t>
            </a:r>
            <a:r>
              <a:rPr lang="en-GB" b="0" i="0" u="none" strike="noStrike" dirty="0">
                <a:solidFill>
                  <a:srgbClr val="050505"/>
                </a:solidFill>
                <a:effectLst/>
                <a:latin typeface="system-ui"/>
              </a:rPr>
              <a:t>. Happy – smile and dance , Sad - </a:t>
            </a:r>
          </a:p>
          <a:p>
            <a:r>
              <a:rPr lang="en-GB" b="0" i="0" u="none" strike="noStrike" dirty="0">
                <a:solidFill>
                  <a:srgbClr val="050505"/>
                </a:solidFill>
                <a:effectLst/>
                <a:latin typeface="system-ui"/>
              </a:rPr>
              <a:t>The NLP Communication Model explains how we take information from the outside world into our neurology and how that, in turn, affects our thoughts, feelings and behaviours. ⁠</a:t>
            </a:r>
            <a:br>
              <a:rPr lang="en-GB" dirty="0"/>
            </a:br>
            <a:r>
              <a:rPr lang="en-GB" b="0" i="0" u="none" strike="noStrike" dirty="0">
                <a:solidFill>
                  <a:srgbClr val="050505"/>
                </a:solidFill>
                <a:effectLst/>
                <a:latin typeface="system-ui"/>
              </a:rPr>
              <a:t>⁠</a:t>
            </a:r>
            <a:br>
              <a:rPr lang="en-GB" dirty="0"/>
            </a:br>
            <a:r>
              <a:rPr lang="en-GB" b="0" i="0" u="none" strike="noStrike" dirty="0">
                <a:solidFill>
                  <a:srgbClr val="050505"/>
                </a:solidFill>
                <a:effectLst/>
                <a:latin typeface="system-ui"/>
              </a:rPr>
              <a:t>Whatever is happening inside your MIND will reflect into the model of the world you see.⁠</a:t>
            </a:r>
            <a:br>
              <a:rPr lang="en-GB" dirty="0"/>
            </a:br>
            <a:r>
              <a:rPr lang="en-GB" b="0" i="0" u="none" strike="noStrike" dirty="0">
                <a:solidFill>
                  <a:srgbClr val="050505"/>
                </a:solidFill>
                <a:effectLst/>
                <a:latin typeface="system-ui"/>
              </a:rPr>
              <a:t>This ongoing process results in thoughts coming together to create internal representations (or maps of reality). ⁠</a:t>
            </a:r>
            <a:br>
              <a:rPr lang="en-GB" dirty="0"/>
            </a:br>
            <a:r>
              <a:rPr lang="en-GB" b="0" i="0" u="none" strike="noStrike" dirty="0">
                <a:solidFill>
                  <a:srgbClr val="050505"/>
                </a:solidFill>
                <a:effectLst/>
                <a:latin typeface="system-ui"/>
              </a:rPr>
              <a:t>In NLP, we believe that "The map is not the territory," so the internal representations that we make about an external event are not actually the event itself.⁠</a:t>
            </a:r>
            <a:br>
              <a:rPr lang="en-GB" dirty="0"/>
            </a:br>
            <a:r>
              <a:rPr lang="en-GB" b="0" i="0" u="none" strike="noStrike" dirty="0">
                <a:solidFill>
                  <a:srgbClr val="050505"/>
                </a:solidFill>
                <a:effectLst/>
                <a:latin typeface="system-ui"/>
              </a:rPr>
              <a:t>⁠</a:t>
            </a:r>
            <a:br>
              <a:rPr lang="en-GB" dirty="0"/>
            </a:br>
            <a:r>
              <a:rPr lang="en-GB" b="0" i="0" u="none" strike="noStrike" dirty="0">
                <a:solidFill>
                  <a:srgbClr val="050505"/>
                </a:solidFill>
                <a:effectLst/>
                <a:latin typeface="system-ui"/>
              </a:rPr>
              <a:t>⁠What happens is that there is an external event, and we run that event through our internal processing.⁠</a:t>
            </a:r>
            <a:br>
              <a:rPr lang="en-GB" dirty="0"/>
            </a:br>
            <a:r>
              <a:rPr lang="en-GB" b="0" i="0" u="none" strike="noStrike" dirty="0">
                <a:solidFill>
                  <a:srgbClr val="050505"/>
                </a:solidFill>
                <a:effectLst/>
                <a:latin typeface="system-ui"/>
              </a:rPr>
              <a:t>We make an Internal Representation of that event. The Internal Representation of the event then combines with physiology to create a state. The word "STATE" refers to the internal emotional state of the individual "happy, sad, motivated" etc.⁠</a:t>
            </a:r>
            <a:br>
              <a:rPr lang="en-GB" dirty="0"/>
            </a:br>
            <a:r>
              <a:rPr lang="en-GB" b="0" i="0" u="none" strike="noStrike" dirty="0">
                <a:solidFill>
                  <a:srgbClr val="050505"/>
                </a:solidFill>
                <a:effectLst/>
                <a:latin typeface="system-ui"/>
              </a:rPr>
              <a:t>Did you ever notice that people treat their perceptions differently? Some people have to "see" certain relationships between things, where others have to have it explained or so they can "hear it". Still, others have to "get a grasp or a feeling" for the relationships. ⁠</a:t>
            </a:r>
            <a:br>
              <a:rPr lang="en-GB" dirty="0"/>
            </a:br>
            <a:r>
              <a:rPr lang="en-GB" b="0" i="0" u="none" strike="noStrike" dirty="0">
                <a:solidFill>
                  <a:srgbClr val="050505"/>
                </a:solidFill>
                <a:effectLst/>
                <a:latin typeface="system-ui"/>
              </a:rPr>
              <a:t>It is the essence of the NLP Communication Model.⁠</a:t>
            </a:r>
          </a:p>
          <a:p>
            <a:endParaRPr lang="en-GB" b="0" i="0" u="none" strike="noStrike" dirty="0">
              <a:solidFill>
                <a:srgbClr val="050505"/>
              </a:solidFill>
              <a:effectLst/>
              <a:latin typeface="system-ui"/>
            </a:endParaRPr>
          </a:p>
          <a:p>
            <a:pPr algn="l" fontAlgn="base"/>
            <a:r>
              <a:rPr lang="en-GB" b="1" i="0" u="none" strike="noStrike" dirty="0">
                <a:solidFill>
                  <a:srgbClr val="993366"/>
                </a:solidFill>
                <a:effectLst/>
                <a:latin typeface="inherit"/>
              </a:rPr>
              <a:t>Deletion:</a:t>
            </a:r>
            <a:br>
              <a:rPr lang="en-GB" b="0" i="0" u="none" strike="noStrike" dirty="0">
                <a:solidFill>
                  <a:srgbClr val="666666"/>
                </a:solidFill>
                <a:effectLst/>
                <a:latin typeface="Roboto" panose="02000000000000000000" pitchFamily="2" charset="0"/>
              </a:rPr>
            </a:br>
            <a:r>
              <a:rPr lang="en-GB" b="0" i="0" u="none" strike="noStrike" dirty="0">
                <a:solidFill>
                  <a:srgbClr val="666666"/>
                </a:solidFill>
                <a:effectLst/>
                <a:latin typeface="Roboto" panose="02000000000000000000" pitchFamily="2" charset="0"/>
              </a:rPr>
              <a:t>Deletion occurs when we selectively pay attention to certain aspects of our experience and not others. We overlook or omit others. Without deletion, we would be faced with too much information. Maybe you already are overloaded with information and you feel like you have too much.</a:t>
            </a:r>
          </a:p>
          <a:p>
            <a:pPr algn="l" fontAlgn="base"/>
            <a:r>
              <a:rPr lang="en-GB" b="1" i="0" u="none" strike="noStrike" dirty="0">
                <a:solidFill>
                  <a:srgbClr val="993366"/>
                </a:solidFill>
                <a:effectLst/>
                <a:latin typeface="inherit"/>
              </a:rPr>
              <a:t>Distortion:</a:t>
            </a:r>
            <a:br>
              <a:rPr lang="en-GB" b="0" i="0" u="none" strike="noStrike" dirty="0">
                <a:solidFill>
                  <a:srgbClr val="666666"/>
                </a:solidFill>
                <a:effectLst/>
                <a:latin typeface="Roboto" panose="02000000000000000000" pitchFamily="2" charset="0"/>
              </a:rPr>
            </a:br>
            <a:r>
              <a:rPr lang="en-GB" b="0" i="0" u="none" strike="noStrike" dirty="0">
                <a:solidFill>
                  <a:srgbClr val="666666"/>
                </a:solidFill>
                <a:effectLst/>
                <a:latin typeface="Roboto" panose="02000000000000000000" pitchFamily="2" charset="0"/>
              </a:rPr>
              <a:t>Distortion occurs when we misrepresent reality by making shifts in our experience of sensory data. In Indian philosophy, there is a well-known story of distortion in the rope versus snake analogy. A man walking along the road sees what he believes to be a snake and yells “SNAKE.” However, upon arriving at that place he is relieved as he discovers that what he sees only a piece of rope.</a:t>
            </a:r>
          </a:p>
          <a:p>
            <a:pPr algn="l" fontAlgn="base"/>
            <a:r>
              <a:rPr lang="en-GB" b="0" i="0" u="none" strike="noStrike" dirty="0">
                <a:solidFill>
                  <a:srgbClr val="666666"/>
                </a:solidFill>
                <a:effectLst/>
                <a:latin typeface="Roboto" panose="02000000000000000000" pitchFamily="2" charset="0"/>
              </a:rPr>
              <a:t>Distortion is an important component to the NLP Communication Model and can be used to motivate ourselves. Motivation can happen when we actually misrepresent, change or garble the material that has come into our neurology. The information has been changed by one of our filtering systems.</a:t>
            </a:r>
          </a:p>
          <a:p>
            <a:pPr algn="l" fontAlgn="base"/>
            <a:r>
              <a:rPr lang="en-GB" b="1" i="0" u="none" strike="noStrike" dirty="0">
                <a:solidFill>
                  <a:srgbClr val="993366"/>
                </a:solidFill>
                <a:effectLst/>
                <a:latin typeface="inherit"/>
              </a:rPr>
              <a:t>Generalization:</a:t>
            </a:r>
            <a:br>
              <a:rPr lang="en-GB" b="0" i="0" u="none" strike="noStrike" dirty="0">
                <a:solidFill>
                  <a:srgbClr val="666666"/>
                </a:solidFill>
                <a:effectLst/>
                <a:latin typeface="Roboto" panose="02000000000000000000" pitchFamily="2" charset="0"/>
              </a:rPr>
            </a:br>
            <a:r>
              <a:rPr lang="en-GB" b="0" i="0" u="none" strike="noStrike" dirty="0">
                <a:solidFill>
                  <a:srgbClr val="666666"/>
                </a:solidFill>
                <a:effectLst/>
                <a:latin typeface="Roboto" panose="02000000000000000000" pitchFamily="2" charset="0"/>
              </a:rPr>
              <a:t>Finally, comes generalization, and here we draw global conclusions based on one or two experiences. Do you know someone who has one experience and forms an opinion about all similar experiences? EG: “I hate all Indian music because I have heard Ravi Shankar and did not like it.”</a:t>
            </a:r>
          </a:p>
          <a:p>
            <a:br>
              <a:rPr lang="en-GB" dirty="0"/>
            </a:br>
            <a:r>
              <a:rPr lang="en-GB" b="0" i="0" u="none" strike="noStrike" dirty="0">
                <a:solidFill>
                  <a:srgbClr val="050505"/>
                </a:solidFill>
                <a:effectLst/>
                <a:latin typeface="system-ui"/>
              </a:rPr>
              <a:t>⁠</a:t>
            </a:r>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6</a:t>
            </a:fld>
            <a:endParaRPr lang="en-US"/>
          </a:p>
        </p:txBody>
      </p:sp>
    </p:spTree>
    <p:extLst>
      <p:ext uri="{BB962C8B-B14F-4D97-AF65-F5344CB8AC3E}">
        <p14:creationId xmlns:p14="http://schemas.microsoft.com/office/powerpoint/2010/main" val="327629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7</a:t>
            </a:fld>
            <a:endParaRPr lang="en-US"/>
          </a:p>
        </p:txBody>
      </p:sp>
    </p:spTree>
    <p:extLst>
      <p:ext uri="{BB962C8B-B14F-4D97-AF65-F5344CB8AC3E}">
        <p14:creationId xmlns:p14="http://schemas.microsoft.com/office/powerpoint/2010/main" val="176980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8</a:t>
            </a:fld>
            <a:endParaRPr lang="en-US"/>
          </a:p>
        </p:txBody>
      </p:sp>
    </p:spTree>
    <p:extLst>
      <p:ext uri="{BB962C8B-B14F-4D97-AF65-F5344CB8AC3E}">
        <p14:creationId xmlns:p14="http://schemas.microsoft.com/office/powerpoint/2010/main" val="199885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EC259-3C51-4942-9226-EC5EB12AF7D2}" type="slidenum">
              <a:rPr lang="en-US" smtClean="0"/>
              <a:t>10</a:t>
            </a:fld>
            <a:endParaRPr lang="en-US"/>
          </a:p>
        </p:txBody>
      </p:sp>
    </p:spTree>
    <p:extLst>
      <p:ext uri="{BB962C8B-B14F-4D97-AF65-F5344CB8AC3E}">
        <p14:creationId xmlns:p14="http://schemas.microsoft.com/office/powerpoint/2010/main" val="274835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85048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300126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27805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43384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706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342816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2491796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16000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363129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2C6596-D4EC-FD49-B01F-A776124B92B7}"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14957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12C6596-D4EC-FD49-B01F-A776124B92B7}"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37688526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12C6596-D4EC-FD49-B01F-A776124B92B7}" type="datetimeFigureOut">
              <a:rPr lang="en-US" smtClean="0"/>
              <a:t>4/19/23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39369946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12C6596-D4EC-FD49-B01F-A776124B92B7}" type="datetimeFigureOut">
              <a:rPr lang="en-US" smtClean="0"/>
              <a:t>4/19/23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112846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C6596-D4EC-FD49-B01F-A776124B92B7}" type="datetimeFigureOut">
              <a:rPr lang="en-US" smtClean="0"/>
              <a:t>4/19/23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202762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2C6596-D4EC-FD49-B01F-A776124B92B7}"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20524451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12C6596-D4EC-FD49-B01F-A776124B92B7}"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902E5-5387-344A-9ADB-A7774D12A8DE}" type="slidenum">
              <a:rPr lang="en-US" smtClean="0"/>
              <a:t>‹#›</a:t>
            </a:fld>
            <a:endParaRPr lang="en-US"/>
          </a:p>
        </p:txBody>
      </p:sp>
    </p:spTree>
    <p:extLst>
      <p:ext uri="{BB962C8B-B14F-4D97-AF65-F5344CB8AC3E}">
        <p14:creationId xmlns:p14="http://schemas.microsoft.com/office/powerpoint/2010/main" val="382272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2C6596-D4EC-FD49-B01F-A776124B92B7}" type="datetimeFigureOut">
              <a:rPr lang="en-US" smtClean="0"/>
              <a:t>4/19/23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A902E5-5387-344A-9ADB-A7774D12A8DE}" type="slidenum">
              <a:rPr lang="en-US" smtClean="0"/>
              <a:t>‹#›</a:t>
            </a:fld>
            <a:endParaRPr lang="en-US"/>
          </a:p>
        </p:txBody>
      </p:sp>
    </p:spTree>
    <p:extLst>
      <p:ext uri="{BB962C8B-B14F-4D97-AF65-F5344CB8AC3E}">
        <p14:creationId xmlns:p14="http://schemas.microsoft.com/office/powerpoint/2010/main" val="198989252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E380530-D3D5-905E-F223-FFCA01257A07}"/>
              </a:ext>
            </a:extLst>
          </p:cNvPr>
          <p:cNvPicPr>
            <a:picLocks noChangeAspect="1"/>
          </p:cNvPicPr>
          <p:nvPr/>
        </p:nvPicPr>
        <p:blipFill rotWithShape="1">
          <a:blip r:embed="rId3"/>
          <a:srcRect t="3524" r="-1" b="467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CBF91B0-4F2C-4A24-547C-BBE27CD62F8E}"/>
              </a:ext>
            </a:extLst>
          </p:cNvPr>
          <p:cNvSpPr>
            <a:spLocks noGrp="1"/>
          </p:cNvSpPr>
          <p:nvPr>
            <p:ph type="ctrTitle"/>
          </p:nvPr>
        </p:nvSpPr>
        <p:spPr>
          <a:xfrm>
            <a:off x="668867" y="1678666"/>
            <a:ext cx="4088190" cy="2369093"/>
          </a:xfrm>
        </p:spPr>
        <p:txBody>
          <a:bodyPr>
            <a:normAutofit/>
          </a:bodyPr>
          <a:lstStyle/>
          <a:p>
            <a:pPr>
              <a:lnSpc>
                <a:spcPct val="90000"/>
              </a:lnSpc>
            </a:pPr>
            <a:r>
              <a:rPr lang="en-GB" sz="2600"/>
              <a:t>3 Secret Techniques Great Agile Coaches </a:t>
            </a:r>
            <a:br>
              <a:rPr lang="en-GB" sz="2600"/>
            </a:br>
            <a:r>
              <a:rPr lang="en-GB" sz="2600"/>
              <a:t>use for </a:t>
            </a:r>
            <a:br>
              <a:rPr lang="en-GB" sz="2600"/>
            </a:br>
            <a:r>
              <a:rPr lang="en-GB" sz="2600"/>
              <a:t>Successful Coaching</a:t>
            </a:r>
            <a:br>
              <a:rPr lang="en-GB" sz="2600">
                <a:latin typeface="Arial" panose="020B0604020202020204" pitchFamily="34" charset="0"/>
              </a:rPr>
            </a:br>
            <a:br>
              <a:rPr lang="en-US" sz="2600"/>
            </a:br>
            <a:r>
              <a:rPr lang="en-US" sz="2600"/>
              <a:t>Angelina Dimova</a:t>
            </a:r>
          </a:p>
        </p:txBody>
      </p:sp>
      <p:cxnSp>
        <p:nvCxnSpPr>
          <p:cNvPr id="49" name="Straight Connector 4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86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D10CED-B252-ED16-4500-4BD689C02FB7}"/>
              </a:ext>
            </a:extLst>
          </p:cNvPr>
          <p:cNvSpPr txBox="1"/>
          <p:nvPr/>
        </p:nvSpPr>
        <p:spPr>
          <a:xfrm>
            <a:off x="630840" y="2160589"/>
            <a:ext cx="3957349" cy="3749323"/>
          </a:xfrm>
          <a:prstGeom prst="rect">
            <a:avLst/>
          </a:prstGeom>
        </p:spPr>
        <p:txBody>
          <a:bodyPr vert="horz" lIns="91440" tIns="45720" rIns="91440" bIns="45720" rtlCol="0">
            <a:normAutofit/>
          </a:bodyPr>
          <a:lstStyle/>
          <a:p>
            <a:pPr>
              <a:spcBef>
                <a:spcPts val="1000"/>
              </a:spcBef>
              <a:buClr>
                <a:schemeClr val="accent1"/>
              </a:buClr>
              <a:buSzPct val="80000"/>
            </a:pPr>
            <a:endParaRPr lang="en-US" dirty="0">
              <a:solidFill>
                <a:schemeClr val="tx1">
                  <a:lumMod val="75000"/>
                  <a:lumOff val="25000"/>
                </a:schemeClr>
              </a:solidFill>
            </a:endParaRPr>
          </a:p>
        </p:txBody>
      </p:sp>
      <p:pic>
        <p:nvPicPr>
          <p:cNvPr id="4" name="Content Placeholder 3" descr="Graphical user interface, text, application, email&#10;&#10;Description automatically generated">
            <a:extLst>
              <a:ext uri="{FF2B5EF4-FFF2-40B4-BE49-F238E27FC236}">
                <a16:creationId xmlns:a16="http://schemas.microsoft.com/office/drawing/2014/main" id="{642BF645-08D5-DDA0-1BCE-03D7BD90E32E}"/>
              </a:ext>
            </a:extLst>
          </p:cNvPr>
          <p:cNvPicPr>
            <a:picLocks noGrp="1" noChangeAspect="1"/>
          </p:cNvPicPr>
          <p:nvPr>
            <p:ph idx="1"/>
          </p:nvPr>
        </p:nvPicPr>
        <p:blipFill>
          <a:blip r:embed="rId3"/>
          <a:stretch>
            <a:fillRect/>
          </a:stretch>
        </p:blipFill>
        <p:spPr>
          <a:xfrm>
            <a:off x="2697255" y="3074242"/>
            <a:ext cx="4474545" cy="2835670"/>
          </a:xfrm>
          <a:prstGeom prst="rect">
            <a:avLst/>
          </a:prstGeom>
          <a:ln w="76200">
            <a:solidFill>
              <a:srgbClr val="0070C0"/>
            </a:solidFill>
          </a:ln>
        </p:spPr>
      </p:pic>
      <p:sp>
        <p:nvSpPr>
          <p:cNvPr id="7" name="TextBox 6">
            <a:extLst>
              <a:ext uri="{FF2B5EF4-FFF2-40B4-BE49-F238E27FC236}">
                <a16:creationId xmlns:a16="http://schemas.microsoft.com/office/drawing/2014/main" id="{445F4DDE-5AAA-500E-A478-E24A43DBDB00}"/>
              </a:ext>
            </a:extLst>
          </p:cNvPr>
          <p:cNvSpPr txBox="1"/>
          <p:nvPr/>
        </p:nvSpPr>
        <p:spPr>
          <a:xfrm>
            <a:off x="-1493199" y="558784"/>
            <a:ext cx="12930395" cy="954107"/>
          </a:xfrm>
          <a:prstGeom prst="rect">
            <a:avLst/>
          </a:prstGeom>
          <a:noFill/>
        </p:spPr>
        <p:txBody>
          <a:bodyPr wrap="square" rtlCol="0">
            <a:spAutoFit/>
          </a:bodyPr>
          <a:lstStyle/>
          <a:p>
            <a:pPr algn="ctr"/>
            <a:r>
              <a:rPr lang="en-US" sz="3600" kern="1200" dirty="0">
                <a:solidFill>
                  <a:schemeClr val="accent1"/>
                </a:solidFill>
                <a:latin typeface=""/>
              </a:rPr>
              <a:t>Fix the </a:t>
            </a:r>
            <a:r>
              <a:rPr lang="en-US" sz="3600" kern="1200" dirty="0">
                <a:solidFill>
                  <a:schemeClr val="accent1"/>
                </a:solidFill>
                <a:latin typeface="+mj-lt"/>
              </a:rPr>
              <a:t>person</a:t>
            </a:r>
            <a:r>
              <a:rPr lang="en-US" sz="3600" kern="1200" dirty="0">
                <a:solidFill>
                  <a:schemeClr val="accent1"/>
                </a:solidFill>
                <a:latin typeface=""/>
              </a:rPr>
              <a:t> not the problem</a:t>
            </a:r>
            <a:br>
              <a:rPr lang="en-US" sz="5400" kern="1200" dirty="0">
                <a:solidFill>
                  <a:schemeClr val="accent1"/>
                </a:solidFill>
                <a:latin typeface=""/>
              </a:rPr>
            </a:br>
            <a:endParaRPr lang="en-US" sz="2000" b="1" i="1" dirty="0">
              <a:solidFill>
                <a:srgbClr val="0070C0"/>
              </a:solidFill>
              <a:latin typeface=""/>
            </a:endParaRPr>
          </a:p>
        </p:txBody>
      </p:sp>
      <p:sp>
        <p:nvSpPr>
          <p:cNvPr id="2" name="Rounded Rectangle 1">
            <a:extLst>
              <a:ext uri="{FF2B5EF4-FFF2-40B4-BE49-F238E27FC236}">
                <a16:creationId xmlns:a16="http://schemas.microsoft.com/office/drawing/2014/main" id="{8D0DE3AD-EDD8-B093-8EA5-DBCB31CF8131}"/>
              </a:ext>
            </a:extLst>
          </p:cNvPr>
          <p:cNvSpPr/>
          <p:nvPr/>
        </p:nvSpPr>
        <p:spPr>
          <a:xfrm>
            <a:off x="2609513" y="1751303"/>
            <a:ext cx="4650028" cy="622216"/>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kern="1200" dirty="0">
                <a:solidFill>
                  <a:srgbClr val="0070C0"/>
                </a:solidFill>
                <a:latin typeface=""/>
              </a:rPr>
              <a:t>Focus the </a:t>
            </a:r>
            <a:r>
              <a:rPr lang="en-US" sz="1800" i="1" kern="1200" dirty="0" err="1">
                <a:solidFill>
                  <a:srgbClr val="0070C0"/>
                </a:solidFill>
                <a:latin typeface=""/>
              </a:rPr>
              <a:t>coachee</a:t>
            </a:r>
            <a:r>
              <a:rPr lang="en-US" sz="1800" i="1" kern="1200" dirty="0">
                <a:solidFill>
                  <a:srgbClr val="0070C0"/>
                </a:solidFill>
                <a:latin typeface=""/>
              </a:rPr>
              <a:t> on his patterns that lead to failure to change for success</a:t>
            </a:r>
            <a:endParaRPr lang="en-US" dirty="0"/>
          </a:p>
        </p:txBody>
      </p:sp>
      <p:sp>
        <p:nvSpPr>
          <p:cNvPr id="5" name="Triangle 4">
            <a:extLst>
              <a:ext uri="{FF2B5EF4-FFF2-40B4-BE49-F238E27FC236}">
                <a16:creationId xmlns:a16="http://schemas.microsoft.com/office/drawing/2014/main" id="{F1F2B964-4B9E-A0F3-7198-547FA96BDD2D}"/>
              </a:ext>
            </a:extLst>
          </p:cNvPr>
          <p:cNvSpPr/>
          <p:nvPr/>
        </p:nvSpPr>
        <p:spPr>
          <a:xfrm rot="10800000">
            <a:off x="4342282" y="2467801"/>
            <a:ext cx="1060704" cy="315004"/>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25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5F4DDE-5AAA-500E-A478-E24A43DBDB00}"/>
              </a:ext>
            </a:extLst>
          </p:cNvPr>
          <p:cNvSpPr txBox="1"/>
          <p:nvPr/>
        </p:nvSpPr>
        <p:spPr>
          <a:xfrm>
            <a:off x="842597" y="488812"/>
            <a:ext cx="9246800" cy="1320800"/>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3600" b="1" dirty="0">
              <a:solidFill>
                <a:schemeClr val="accent1"/>
              </a:solidFill>
              <a:latin typeface="+mj-lt"/>
              <a:ea typeface="+mj-ea"/>
              <a:cs typeface="+mj-cs"/>
            </a:endParaRPr>
          </a:p>
        </p:txBody>
      </p:sp>
      <p:graphicFrame>
        <p:nvGraphicFramePr>
          <p:cNvPr id="45" name="TextBox 5">
            <a:extLst>
              <a:ext uri="{FF2B5EF4-FFF2-40B4-BE49-F238E27FC236}">
                <a16:creationId xmlns:a16="http://schemas.microsoft.com/office/drawing/2014/main" id="{F005AE19-D0E0-7D9A-6A60-D125B8FE6E00}"/>
              </a:ext>
            </a:extLst>
          </p:cNvPr>
          <p:cNvGraphicFramePr/>
          <p:nvPr>
            <p:extLst>
              <p:ext uri="{D42A27DB-BD31-4B8C-83A1-F6EECF244321}">
                <p14:modId xmlns:p14="http://schemas.microsoft.com/office/powerpoint/2010/main" val="1705853991"/>
              </p:ext>
            </p:extLst>
          </p:nvPr>
        </p:nvGraphicFramePr>
        <p:xfrm>
          <a:off x="673767" y="1405288"/>
          <a:ext cx="8970747" cy="408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50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DF010C-C131-0966-ACF8-C7F88D167EB5}"/>
              </a:ext>
            </a:extLst>
          </p:cNvPr>
          <p:cNvSpPr>
            <a:spLocks noGrp="1"/>
          </p:cNvSpPr>
          <p:nvPr>
            <p:ph type="title"/>
          </p:nvPr>
        </p:nvSpPr>
        <p:spPr>
          <a:xfrm>
            <a:off x="652481" y="1382486"/>
            <a:ext cx="3547581" cy="4093028"/>
          </a:xfrm>
        </p:spPr>
        <p:txBody>
          <a:bodyPr anchor="ctr">
            <a:normAutofit/>
          </a:bodyPr>
          <a:lstStyle/>
          <a:p>
            <a:r>
              <a:rPr lang="en-US" sz="4400"/>
              <a:t>Questions</a:t>
            </a:r>
            <a:endParaRPr lang="en-US" sz="4400" dirty="0"/>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8A91E5D-21D0-F963-04E1-4A94EB94B88D}"/>
              </a:ext>
            </a:extLst>
          </p:cNvPr>
          <p:cNvGraphicFramePr>
            <a:graphicFrameLocks noGrp="1"/>
          </p:cNvGraphicFramePr>
          <p:nvPr>
            <p:ph idx="1"/>
            <p:extLst>
              <p:ext uri="{D42A27DB-BD31-4B8C-83A1-F6EECF244321}">
                <p14:modId xmlns:p14="http://schemas.microsoft.com/office/powerpoint/2010/main" val="307656018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8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F855-3137-7F51-9AB3-32B23EA47C3A}"/>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000" kern="1200" dirty="0">
                <a:solidFill>
                  <a:schemeClr val="accent1"/>
                </a:solidFill>
                <a:latin typeface=""/>
              </a:rPr>
              <a:t>Demonstration</a:t>
            </a:r>
            <a:br>
              <a:rPr lang="en-US" sz="4800" kern="1200" dirty="0">
                <a:solidFill>
                  <a:schemeClr val="accent1"/>
                </a:solidFill>
                <a:latin typeface=""/>
              </a:rPr>
            </a:br>
            <a:r>
              <a:rPr lang="en-US" sz="2000" kern="1200" dirty="0">
                <a:solidFill>
                  <a:schemeClr val="accent1"/>
                </a:solidFill>
                <a:latin typeface=""/>
              </a:rPr>
              <a:t>Eye accessin</a:t>
            </a:r>
            <a:r>
              <a:rPr lang="en-US" sz="2000" dirty="0">
                <a:latin typeface=""/>
              </a:rPr>
              <a:t>g pattern</a:t>
            </a:r>
            <a:endParaRPr lang="en-US" sz="2000" kern="1200" dirty="0">
              <a:solidFill>
                <a:schemeClr val="accent1"/>
              </a:solidFill>
              <a:latin typeface=""/>
            </a:endParaRPr>
          </a:p>
        </p:txBody>
      </p:sp>
      <p:pic>
        <p:nvPicPr>
          <p:cNvPr id="7" name="Graphic 6" descr="Teacher">
            <a:extLst>
              <a:ext uri="{FF2B5EF4-FFF2-40B4-BE49-F238E27FC236}">
                <a16:creationId xmlns:a16="http://schemas.microsoft.com/office/drawing/2014/main" id="{9A30B619-205A-63C5-65E5-102777FE9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0259" y="934222"/>
            <a:ext cx="3299450" cy="3299450"/>
          </a:xfrm>
          <a:prstGeom prst="rect">
            <a:avLst/>
          </a:prstGeom>
        </p:spPr>
      </p:pic>
    </p:spTree>
    <p:extLst>
      <p:ext uri="{BB962C8B-B14F-4D97-AF65-F5344CB8AC3E}">
        <p14:creationId xmlns:p14="http://schemas.microsoft.com/office/powerpoint/2010/main" val="202167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3" name="Group 103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Ssshhh Quiet Illustration by Crafteroks Stock Vector - Illustration of  fingers, silience: 146405325">
            <a:extLst>
              <a:ext uri="{FF2B5EF4-FFF2-40B4-BE49-F238E27FC236}">
                <a16:creationId xmlns:a16="http://schemas.microsoft.com/office/drawing/2014/main" id="{F71C21F2-3FDA-BEF6-C37A-96C82F942F91}"/>
              </a:ext>
            </a:extLst>
          </p:cNvPr>
          <p:cNvPicPr>
            <a:picLocks noChangeAspect="1" noChangeArrowheads="1"/>
          </p:cNvPicPr>
          <p:nvPr/>
        </p:nvPicPr>
        <p:blipFill rotWithShape="1">
          <a:blip r:embed="rId3">
            <a:duotone>
              <a:prstClr val="black"/>
              <a:prstClr val="white"/>
            </a:duotone>
            <a:extLst>
              <a:ext uri="{28A0092B-C50C-407E-A947-70E740481C1C}">
                <a14:useLocalDpi xmlns:a14="http://schemas.microsoft.com/office/drawing/2010/main" val="0"/>
              </a:ext>
            </a:extLst>
          </a:blip>
          <a:srcRect t="2934" r="-1" b="-1"/>
          <a:stretch/>
        </p:blipFill>
        <p:spPr bwMode="auto">
          <a:xfrm>
            <a:off x="5048327" y="8466"/>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85F855-3137-7F51-9AB3-32B23EA47C3A}"/>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lnSpc>
                <a:spcPct val="90000"/>
              </a:lnSpc>
            </a:pPr>
            <a:r>
              <a:rPr lang="en-US" sz="2600" b="1"/>
              <a:t>Technique 2</a:t>
            </a:r>
            <a:br>
              <a:rPr lang="en-US" sz="2600"/>
            </a:br>
            <a:r>
              <a:rPr lang="en-US" sz="2600"/>
              <a:t>The power of silence</a:t>
            </a:r>
            <a:br>
              <a:rPr lang="en-US" sz="2600"/>
            </a:br>
            <a:r>
              <a:rPr lang="en-US" sz="2600" i="1"/>
              <a:t>How to know when to remain silent during the coaching conversation</a:t>
            </a:r>
            <a:br>
              <a:rPr lang="en-US" sz="2600"/>
            </a:br>
            <a:endParaRPr lang="en-US" sz="2600"/>
          </a:p>
        </p:txBody>
      </p:sp>
      <p:cxnSp>
        <p:nvCxnSpPr>
          <p:cNvPr id="1064" name="Straight Connector 104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5" name="Straight Connector 104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0"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1"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664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12">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14">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76E3363-33B9-59D1-BD86-AF67EC6DF1E0}"/>
              </a:ext>
            </a:extLst>
          </p:cNvPr>
          <p:cNvSpPr>
            <a:spLocks noGrp="1"/>
          </p:cNvSpPr>
          <p:nvPr>
            <p:ph type="title"/>
          </p:nvPr>
        </p:nvSpPr>
        <p:spPr>
          <a:xfrm>
            <a:off x="1955385" y="5333803"/>
            <a:ext cx="7662572" cy="1140308"/>
          </a:xfrm>
        </p:spPr>
        <p:txBody>
          <a:bodyPr vert="horz" lIns="91440" tIns="45720" rIns="91440" bIns="45720" rtlCol="0" anchor="ctr">
            <a:noAutofit/>
          </a:bodyPr>
          <a:lstStyle/>
          <a:p>
            <a:pPr defTabSz="393192">
              <a:lnSpc>
                <a:spcPct val="90000"/>
              </a:lnSpc>
            </a:pP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Eye Accessing Pattern</a:t>
            </a:r>
            <a:br>
              <a:rPr lang="en-US" kern="1200" dirty="0">
                <a:solidFill>
                  <a:schemeClr val="accent1"/>
                </a:solidFill>
                <a:latin typeface="+mj-lt"/>
                <a:ea typeface="+mj-ea"/>
                <a:cs typeface="+mj-cs"/>
              </a:rPr>
            </a:br>
            <a:br>
              <a:rPr lang="en-US" i="1" kern="1200" dirty="0">
                <a:solidFill>
                  <a:schemeClr val="accent1"/>
                </a:solidFill>
                <a:latin typeface="+mj-lt"/>
                <a:ea typeface="+mj-ea"/>
                <a:cs typeface="+mj-cs"/>
              </a:rPr>
            </a:br>
            <a:endParaRPr lang="en-US" i="1" kern="1200" dirty="0">
              <a:latin typeface="+mj-lt"/>
              <a:ea typeface="+mj-ea"/>
              <a:cs typeface="+mj-cs"/>
            </a:endParaRPr>
          </a:p>
        </p:txBody>
      </p:sp>
      <p:sp>
        <p:nvSpPr>
          <p:cNvPr id="8" name="Content Placeholder 7">
            <a:extLst>
              <a:ext uri="{FF2B5EF4-FFF2-40B4-BE49-F238E27FC236}">
                <a16:creationId xmlns:a16="http://schemas.microsoft.com/office/drawing/2014/main" id="{B7FB999D-D648-5574-4226-35832C712B7C}"/>
              </a:ext>
            </a:extLst>
          </p:cNvPr>
          <p:cNvSpPr>
            <a:spLocks noGrp="1"/>
          </p:cNvSpPr>
          <p:nvPr>
            <p:ph idx="1"/>
          </p:nvPr>
        </p:nvSpPr>
        <p:spPr>
          <a:xfrm>
            <a:off x="5873809" y="2794553"/>
            <a:ext cx="2742497" cy="1140308"/>
          </a:xfrm>
        </p:spPr>
        <p:txBody>
          <a:bodyPr>
            <a:normAutofit fontScale="85000" lnSpcReduction="20000"/>
          </a:bodyPr>
          <a:lstStyle/>
          <a:p>
            <a:pPr marL="294894" indent="-294894" defTabSz="393192">
              <a:lnSpc>
                <a:spcPct val="90000"/>
              </a:lnSpc>
              <a:spcBef>
                <a:spcPts val="860"/>
              </a:spcBef>
            </a:pPr>
            <a:r>
              <a:rPr lang="en-US" sz="1700" i="1" kern="1200" dirty="0">
                <a:solidFill>
                  <a:schemeClr val="tx1">
                    <a:lumMod val="75000"/>
                    <a:lumOff val="25000"/>
                  </a:schemeClr>
                </a:solidFill>
                <a:latin typeface="+mj-lt"/>
                <a:ea typeface="+mj-ea"/>
                <a:cs typeface="+mj-cs"/>
              </a:rPr>
              <a:t>Eyes will show you when the thought-provoking process is active</a:t>
            </a:r>
            <a:r>
              <a:rPr lang="bg-BG" sz="1700" i="1" kern="1200" dirty="0">
                <a:solidFill>
                  <a:schemeClr val="tx1">
                    <a:lumMod val="75000"/>
                    <a:lumOff val="25000"/>
                  </a:schemeClr>
                </a:solidFill>
                <a:latin typeface="+mj-lt"/>
                <a:ea typeface="+mj-ea"/>
                <a:cs typeface="+mj-cs"/>
              </a:rPr>
              <a:t>.</a:t>
            </a:r>
            <a:endParaRPr lang="en-US" sz="1700" i="1" kern="1200" dirty="0">
              <a:solidFill>
                <a:schemeClr val="tx1">
                  <a:lumMod val="75000"/>
                  <a:lumOff val="25000"/>
                </a:schemeClr>
              </a:solidFill>
              <a:latin typeface="+mj-lt"/>
              <a:ea typeface="+mj-ea"/>
              <a:cs typeface="+mj-cs"/>
            </a:endParaRPr>
          </a:p>
          <a:p>
            <a:pPr marL="294894" indent="-294894" defTabSz="393192">
              <a:lnSpc>
                <a:spcPct val="90000"/>
              </a:lnSpc>
              <a:spcBef>
                <a:spcPts val="860"/>
              </a:spcBef>
            </a:pPr>
            <a:br>
              <a:rPr lang="bg-BG" sz="1700" i="1" kern="1200" dirty="0">
                <a:solidFill>
                  <a:schemeClr val="tx1">
                    <a:lumMod val="75000"/>
                    <a:lumOff val="25000"/>
                  </a:schemeClr>
                </a:solidFill>
                <a:latin typeface="+mj-lt"/>
                <a:ea typeface="+mj-ea"/>
                <a:cs typeface="+mj-cs"/>
              </a:rPr>
            </a:br>
            <a:r>
              <a:rPr lang="en-GB" sz="1700" i="1" kern="1200" dirty="0">
                <a:solidFill>
                  <a:schemeClr val="tx1">
                    <a:lumMod val="75000"/>
                    <a:lumOff val="25000"/>
                  </a:schemeClr>
                </a:solidFill>
                <a:latin typeface="+mn-lt"/>
                <a:ea typeface="+mn-ea"/>
                <a:cs typeface="+mn-cs"/>
              </a:rPr>
              <a:t>Do not interrupt it.</a:t>
            </a:r>
            <a:br>
              <a:rPr lang="en-GB" sz="1700" i="1" kern="1200" dirty="0">
                <a:solidFill>
                  <a:schemeClr val="tx1">
                    <a:lumMod val="75000"/>
                    <a:lumOff val="25000"/>
                  </a:schemeClr>
                </a:solidFill>
                <a:latin typeface="+mn-lt"/>
                <a:ea typeface="+mn-ea"/>
                <a:cs typeface="+mn-cs"/>
              </a:rPr>
            </a:br>
            <a:endParaRPr lang="en-US" sz="1700" dirty="0"/>
          </a:p>
        </p:txBody>
      </p:sp>
      <p:pic>
        <p:nvPicPr>
          <p:cNvPr id="4" name="Picture 2" descr="Everything in MY Live: EYE ACCESSING CUES 2 | Nlp, Nlp techniques, Nlp  coaching">
            <a:extLst>
              <a:ext uri="{FF2B5EF4-FFF2-40B4-BE49-F238E27FC236}">
                <a16:creationId xmlns:a16="http://schemas.microsoft.com/office/drawing/2014/main" id="{8BECF477-C543-65F3-2D5C-25D2BF7CD6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32" b="10668"/>
          <a:stretch/>
        </p:blipFill>
        <p:spPr bwMode="auto">
          <a:xfrm>
            <a:off x="841266" y="2195389"/>
            <a:ext cx="4902421" cy="2757611"/>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BA370D-5E4E-63D8-2CEE-F470ECCCD280}"/>
              </a:ext>
            </a:extLst>
          </p:cNvPr>
          <p:cNvSpPr txBox="1"/>
          <p:nvPr/>
        </p:nvSpPr>
        <p:spPr>
          <a:xfrm>
            <a:off x="841265" y="1234549"/>
            <a:ext cx="4902421" cy="960840"/>
          </a:xfrm>
          <a:prstGeom prst="rect">
            <a:avLst/>
          </a:prstGeom>
          <a:noFill/>
          <a:ln w="38100">
            <a:solidFill>
              <a:schemeClr val="accent1"/>
            </a:solidFill>
          </a:ln>
        </p:spPr>
        <p:txBody>
          <a:bodyPr wrap="square">
            <a:spAutoFit/>
          </a:bodyPr>
          <a:lstStyle/>
          <a:p>
            <a:pPr marL="285750" indent="-285750" defTabSz="393192">
              <a:spcAft>
                <a:spcPts val="600"/>
              </a:spcAft>
              <a:buFont typeface="Arial" panose="020B0604020202020204" pitchFamily="34" charset="0"/>
              <a:buChar char="•"/>
            </a:pPr>
            <a:r>
              <a:rPr lang="en-GB" sz="1548" i="1" kern="1200" dirty="0">
                <a:solidFill>
                  <a:schemeClr val="tx1"/>
                </a:solidFill>
                <a:latin typeface="+mn-lt"/>
                <a:ea typeface="+mn-ea"/>
                <a:cs typeface="+mn-cs"/>
              </a:rPr>
              <a:t>rapid eyes movement – impulsive decision</a:t>
            </a:r>
          </a:p>
          <a:p>
            <a:pPr marL="285750" indent="-285750" defTabSz="393192">
              <a:spcAft>
                <a:spcPts val="600"/>
              </a:spcAft>
              <a:buFont typeface="Arial" panose="020B0604020202020204" pitchFamily="34" charset="0"/>
              <a:buChar char="•"/>
            </a:pPr>
            <a:r>
              <a:rPr lang="en-GB" sz="1548" i="1" kern="1200" dirty="0">
                <a:solidFill>
                  <a:schemeClr val="tx1"/>
                </a:solidFill>
                <a:latin typeface="+mn-lt"/>
                <a:ea typeface="+mn-ea"/>
                <a:cs typeface="+mn-cs"/>
              </a:rPr>
              <a:t>centre straight imaging deep focus</a:t>
            </a:r>
          </a:p>
          <a:p>
            <a:pPr marL="285750" indent="-285750" defTabSz="393192">
              <a:spcAft>
                <a:spcPts val="600"/>
              </a:spcAft>
              <a:buFont typeface="Arial" panose="020B0604020202020204" pitchFamily="34" charset="0"/>
              <a:buChar char="•"/>
            </a:pPr>
            <a:r>
              <a:rPr lang="en-GB" sz="1548" i="1" kern="1200" dirty="0">
                <a:solidFill>
                  <a:schemeClr val="tx1"/>
                </a:solidFill>
                <a:latin typeface="+mn-lt"/>
                <a:ea typeface="+mn-ea"/>
                <a:cs typeface="+mn-cs"/>
              </a:rPr>
              <a:t>up centre - searching for information</a:t>
            </a:r>
            <a:endParaRPr lang="en-BG" dirty="0"/>
          </a:p>
        </p:txBody>
      </p:sp>
    </p:spTree>
    <p:extLst>
      <p:ext uri="{BB962C8B-B14F-4D97-AF65-F5344CB8AC3E}">
        <p14:creationId xmlns:p14="http://schemas.microsoft.com/office/powerpoint/2010/main" val="168490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75" name="Group 214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42" name="Straight Connector 214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3" name="Straight Connector 214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4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6" name="Isosceles Triangle 214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0" name="Isosceles Triangle 214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1" name="Isosceles Triangle 215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82" name="Title 1">
            <a:extLst>
              <a:ext uri="{FF2B5EF4-FFF2-40B4-BE49-F238E27FC236}">
                <a16:creationId xmlns:a16="http://schemas.microsoft.com/office/drawing/2014/main" id="{EB1A298E-EC85-CD83-B49E-F7D87BF3CF17}"/>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gn="ctr"/>
            <a:r>
              <a:rPr lang="en-US" sz="4800"/>
              <a:t>In essence</a:t>
            </a:r>
          </a:p>
        </p:txBody>
      </p:sp>
      <p:pic>
        <p:nvPicPr>
          <p:cNvPr id="2050" name="Picture 2" descr="300 Silence Quotes That Will Help You Find the Peace and Stillness Within -  Quote.cc">
            <a:extLst>
              <a:ext uri="{FF2B5EF4-FFF2-40B4-BE49-F238E27FC236}">
                <a16:creationId xmlns:a16="http://schemas.microsoft.com/office/drawing/2014/main" id="{0D0C4B7F-43A2-BEF0-2360-C5C391C9F1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34" r="2" b="30316"/>
          <a:stretch/>
        </p:blipFill>
        <p:spPr bwMode="auto">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6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82"/>
                                        </p:tgtEl>
                                        <p:attrNameLst>
                                          <p:attrName>style.visibility</p:attrName>
                                        </p:attrNameLst>
                                      </p:cBhvr>
                                      <p:to>
                                        <p:strVal val="visible"/>
                                      </p:to>
                                    </p:set>
                                    <p:animEffect transition="in" filter="fade">
                                      <p:cBhvr>
                                        <p:cTn id="7" dur="4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F855-3137-7F51-9AB3-32B23EA47C3A}"/>
              </a:ext>
            </a:extLst>
          </p:cNvPr>
          <p:cNvSpPr>
            <a:spLocks noGrp="1"/>
          </p:cNvSpPr>
          <p:nvPr>
            <p:ph type="title"/>
          </p:nvPr>
        </p:nvSpPr>
        <p:spPr>
          <a:xfrm>
            <a:off x="958409" y="3856684"/>
            <a:ext cx="8288032" cy="1096316"/>
          </a:xfrm>
        </p:spPr>
        <p:txBody>
          <a:bodyPr vert="horz" lIns="91440" tIns="45720" rIns="91440" bIns="45720" rtlCol="0" anchor="b">
            <a:normAutofit/>
          </a:bodyPr>
          <a:lstStyle/>
          <a:p>
            <a:pPr algn="ctr"/>
            <a:r>
              <a:rPr lang="en-US" sz="4000" kern="1200" dirty="0">
                <a:solidFill>
                  <a:schemeClr val="accent1"/>
                </a:solidFill>
              </a:rPr>
              <a:t>Demonstration</a:t>
            </a:r>
            <a:br>
              <a:rPr lang="en-US" sz="4800" kern="1200" dirty="0">
                <a:solidFill>
                  <a:schemeClr val="accent1"/>
                </a:solidFill>
              </a:rPr>
            </a:br>
            <a:r>
              <a:rPr lang="en-US" sz="2200" dirty="0"/>
              <a:t>Patterns/Extract a </a:t>
            </a:r>
            <a:r>
              <a:rPr lang="en-US" sz="2200" kern="1200" dirty="0">
                <a:solidFill>
                  <a:schemeClr val="accent1"/>
                </a:solidFill>
              </a:rPr>
              <a:t>strategy</a:t>
            </a:r>
          </a:p>
        </p:txBody>
      </p:sp>
      <p:pic>
        <p:nvPicPr>
          <p:cNvPr id="7" name="Graphic 6" descr="Teacher">
            <a:extLst>
              <a:ext uri="{FF2B5EF4-FFF2-40B4-BE49-F238E27FC236}">
                <a16:creationId xmlns:a16="http://schemas.microsoft.com/office/drawing/2014/main" id="{9A30B619-205A-63C5-65E5-102777FE9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0259" y="934222"/>
            <a:ext cx="3299450" cy="3299450"/>
          </a:xfrm>
          <a:prstGeom prst="rect">
            <a:avLst/>
          </a:prstGeom>
        </p:spPr>
      </p:pic>
    </p:spTree>
    <p:extLst>
      <p:ext uri="{BB962C8B-B14F-4D97-AF65-F5344CB8AC3E}">
        <p14:creationId xmlns:p14="http://schemas.microsoft.com/office/powerpoint/2010/main" val="274395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F855-3137-7F51-9AB3-32B23EA47C3A}"/>
              </a:ext>
            </a:extLst>
          </p:cNvPr>
          <p:cNvSpPr>
            <a:spLocks noGrp="1"/>
          </p:cNvSpPr>
          <p:nvPr>
            <p:ph type="title"/>
          </p:nvPr>
        </p:nvSpPr>
        <p:spPr>
          <a:xfrm>
            <a:off x="1553965" y="431801"/>
            <a:ext cx="7000874" cy="2016864"/>
          </a:xfrm>
        </p:spPr>
        <p:txBody>
          <a:bodyPr vert="horz" lIns="91440" tIns="45720" rIns="91440" bIns="45720" rtlCol="0" anchor="b">
            <a:normAutofit fontScale="90000"/>
          </a:bodyPr>
          <a:lstStyle/>
          <a:p>
            <a:pPr algn="ctr">
              <a:lnSpc>
                <a:spcPct val="90000"/>
              </a:lnSpc>
            </a:pPr>
            <a:br>
              <a:rPr lang="en-US" sz="3800" kern="1200" dirty="0">
                <a:solidFill>
                  <a:schemeClr val="accent5"/>
                </a:solidFill>
                <a:latin typeface="+mj-lt"/>
                <a:ea typeface="+mj-ea"/>
                <a:cs typeface="+mj-cs"/>
              </a:rPr>
            </a:br>
            <a:r>
              <a:rPr lang="en-US" sz="2200" b="1" dirty="0">
                <a:solidFill>
                  <a:srgbClr val="73B7E2"/>
                </a:solidFill>
                <a:latin typeface=""/>
                <a:ea typeface="+mn-ea"/>
                <a:cs typeface="+mn-cs"/>
              </a:rPr>
              <a:t>Technique 3</a:t>
            </a:r>
            <a:br>
              <a:rPr lang="en-US" sz="3800" kern="1200" dirty="0">
                <a:solidFill>
                  <a:schemeClr val="accent5"/>
                </a:solidFill>
                <a:latin typeface="+mj-lt"/>
                <a:ea typeface="+mj-ea"/>
                <a:cs typeface="+mj-cs"/>
              </a:rPr>
            </a:br>
            <a:r>
              <a:rPr lang="en-US" sz="4900" kern="1200" dirty="0">
                <a:solidFill>
                  <a:srgbClr val="00B050"/>
                </a:solidFill>
                <a:latin typeface="+mj-lt"/>
                <a:ea typeface="+mj-ea"/>
                <a:cs typeface="+mj-cs"/>
              </a:rPr>
              <a:t>Consciousl</a:t>
            </a:r>
            <a:r>
              <a:rPr lang="en-US" sz="4900" dirty="0">
                <a:solidFill>
                  <a:srgbClr val="00B050"/>
                </a:solidFill>
              </a:rPr>
              <a:t>y </a:t>
            </a:r>
            <a:r>
              <a:rPr lang="en-US" sz="4900" kern="1200" dirty="0">
                <a:solidFill>
                  <a:srgbClr val="00B050"/>
                </a:solidFill>
                <a:latin typeface="+mj-lt"/>
                <a:ea typeface="+mj-ea"/>
                <a:cs typeface="+mj-cs"/>
              </a:rPr>
              <a:t>influencing people</a:t>
            </a:r>
            <a:br>
              <a:rPr lang="en-US" sz="3800" kern="1200" dirty="0">
                <a:solidFill>
                  <a:schemeClr val="accent5"/>
                </a:solidFill>
                <a:latin typeface="+mj-lt"/>
                <a:ea typeface="+mj-ea"/>
                <a:cs typeface="+mj-cs"/>
              </a:rPr>
            </a:br>
            <a:endParaRPr lang="en-US" sz="2200" i="1" kern="1200" dirty="0">
              <a:solidFill>
                <a:srgbClr val="0070C0"/>
              </a:solidFill>
              <a:latin typeface="+mj-lt"/>
              <a:ea typeface="+mj-ea"/>
              <a:cs typeface="+mj-cs"/>
            </a:endParaRPr>
          </a:p>
        </p:txBody>
      </p:sp>
      <p:pic>
        <p:nvPicPr>
          <p:cNvPr id="61" name="Graphic 60" descr="Group">
            <a:extLst>
              <a:ext uri="{FF2B5EF4-FFF2-40B4-BE49-F238E27FC236}">
                <a16:creationId xmlns:a16="http://schemas.microsoft.com/office/drawing/2014/main" id="{01EEC811-ACDD-2671-9275-918EC01BDD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6554" y="2559789"/>
            <a:ext cx="3035696" cy="3035696"/>
          </a:xfrm>
          <a:prstGeom prst="rect">
            <a:avLst/>
          </a:prstGeom>
        </p:spPr>
      </p:pic>
      <p:sp>
        <p:nvSpPr>
          <p:cNvPr id="3" name="TextBox 2">
            <a:extLst>
              <a:ext uri="{FF2B5EF4-FFF2-40B4-BE49-F238E27FC236}">
                <a16:creationId xmlns:a16="http://schemas.microsoft.com/office/drawing/2014/main" id="{B8407A92-9B1C-A45F-DA38-2A752E352EA9}"/>
              </a:ext>
            </a:extLst>
          </p:cNvPr>
          <p:cNvSpPr txBox="1"/>
          <p:nvPr/>
        </p:nvSpPr>
        <p:spPr>
          <a:xfrm>
            <a:off x="3418255" y="5132313"/>
            <a:ext cx="3344313" cy="707886"/>
          </a:xfrm>
          <a:prstGeom prst="rect">
            <a:avLst/>
          </a:prstGeom>
          <a:noFill/>
        </p:spPr>
        <p:txBody>
          <a:bodyPr wrap="none" rtlCol="0">
            <a:spAutoFit/>
          </a:bodyPr>
          <a:lstStyle/>
          <a:p>
            <a:pPr algn="ctr"/>
            <a:r>
              <a:rPr lang="en-US" sz="2000" i="1" dirty="0">
                <a:solidFill>
                  <a:srgbClr val="0070C0"/>
                </a:solidFill>
              </a:rPr>
              <a:t>Parrot</a:t>
            </a:r>
            <a:r>
              <a:rPr lang="en-US" sz="2000" dirty="0"/>
              <a:t> </a:t>
            </a:r>
            <a:r>
              <a:rPr lang="en-US" sz="2000" i="1" dirty="0">
                <a:solidFill>
                  <a:srgbClr val="0070C0"/>
                </a:solidFill>
              </a:rPr>
              <a:t>vs Para phrasing</a:t>
            </a:r>
          </a:p>
          <a:p>
            <a:pPr algn="ctr"/>
            <a:r>
              <a:rPr lang="en-US" sz="2000" i="1" kern="1200" dirty="0">
                <a:solidFill>
                  <a:srgbClr val="0070C0"/>
                </a:solidFill>
                <a:latin typeface="+mj-lt"/>
                <a:ea typeface="+mj-ea"/>
                <a:cs typeface="+mj-cs"/>
              </a:rPr>
              <a:t>Associations &amp; Assumptions</a:t>
            </a:r>
            <a:endParaRPr lang="en-US" sz="2000" i="1" dirty="0">
              <a:solidFill>
                <a:srgbClr val="0070C0"/>
              </a:solidFill>
            </a:endParaRPr>
          </a:p>
        </p:txBody>
      </p:sp>
    </p:spTree>
    <p:extLst>
      <p:ext uri="{BB962C8B-B14F-4D97-AF65-F5344CB8AC3E}">
        <p14:creationId xmlns:p14="http://schemas.microsoft.com/office/powerpoint/2010/main" val="269148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A3A5-23DD-894F-261C-6000DF76C531}"/>
              </a:ext>
            </a:extLst>
          </p:cNvPr>
          <p:cNvSpPr>
            <a:spLocks noGrp="1"/>
          </p:cNvSpPr>
          <p:nvPr>
            <p:ph type="title"/>
          </p:nvPr>
        </p:nvSpPr>
        <p:spPr>
          <a:xfrm>
            <a:off x="478669" y="702644"/>
            <a:ext cx="10197494" cy="1099457"/>
          </a:xfrm>
        </p:spPr>
        <p:txBody>
          <a:bodyPr vert="horz" lIns="91440" tIns="45720" rIns="91440" bIns="45720" rtlCol="0">
            <a:normAutofit fontScale="90000"/>
          </a:bodyPr>
          <a:lstStyle/>
          <a:p>
            <a:pPr algn="ctr">
              <a:lnSpc>
                <a:spcPct val="90000"/>
              </a:lnSpc>
            </a:pPr>
            <a:br>
              <a:rPr lang="en-US" sz="2300" kern="1200" dirty="0">
                <a:latin typeface=""/>
              </a:rPr>
            </a:br>
            <a:r>
              <a:rPr lang="en-US" kern="1200" dirty="0"/>
              <a:t>Influencing</a:t>
            </a:r>
            <a:br>
              <a:rPr lang="en-US" kern="1200" dirty="0">
                <a:latin typeface=""/>
              </a:rPr>
            </a:br>
            <a:r>
              <a:rPr lang="en-US" sz="2200" i="1" kern="1200" dirty="0">
                <a:solidFill>
                  <a:srgbClr val="0070C0"/>
                </a:solidFill>
                <a:latin typeface=""/>
              </a:rPr>
              <a:t>Why in coachin</a:t>
            </a:r>
            <a:r>
              <a:rPr lang="en-US" sz="2200" i="1" dirty="0">
                <a:solidFill>
                  <a:srgbClr val="0070C0"/>
                </a:solidFill>
                <a:latin typeface=""/>
              </a:rPr>
              <a:t>g we should be neutral</a:t>
            </a:r>
            <a:br>
              <a:rPr lang="bg-BG" sz="2300" kern="1200" dirty="0">
                <a:latin typeface=""/>
              </a:rPr>
            </a:br>
            <a:endParaRPr lang="en-US" sz="2300" kern="1200" dirty="0">
              <a:latin typeface=""/>
            </a:endParaRPr>
          </a:p>
        </p:txBody>
      </p:sp>
      <p:graphicFrame>
        <p:nvGraphicFramePr>
          <p:cNvPr id="28" name="Content Placeholder 2">
            <a:extLst>
              <a:ext uri="{FF2B5EF4-FFF2-40B4-BE49-F238E27FC236}">
                <a16:creationId xmlns:a16="http://schemas.microsoft.com/office/drawing/2014/main" id="{77E3101F-1B02-45C3-ECCB-B9F593FC4286}"/>
              </a:ext>
            </a:extLst>
          </p:cNvPr>
          <p:cNvGraphicFramePr>
            <a:graphicFrameLocks noGrp="1"/>
          </p:cNvGraphicFramePr>
          <p:nvPr>
            <p:ph idx="1"/>
            <p:extLst>
              <p:ext uri="{D42A27DB-BD31-4B8C-83A1-F6EECF244321}">
                <p14:modId xmlns:p14="http://schemas.microsoft.com/office/powerpoint/2010/main" val="23492272"/>
              </p:ext>
            </p:extLst>
          </p:nvPr>
        </p:nvGraphicFramePr>
        <p:xfrm>
          <a:off x="1601258" y="1700893"/>
          <a:ext cx="7952317"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28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6ACC7-280E-5BE3-596A-B6261198A441}"/>
              </a:ext>
            </a:extLst>
          </p:cNvPr>
          <p:cNvSpPr>
            <a:spLocks noGrp="1"/>
          </p:cNvSpPr>
          <p:nvPr>
            <p:ph type="title"/>
          </p:nvPr>
        </p:nvSpPr>
        <p:spPr>
          <a:xfrm>
            <a:off x="997252" y="680618"/>
            <a:ext cx="10197494" cy="1099457"/>
          </a:xfrm>
        </p:spPr>
        <p:txBody>
          <a:bodyPr>
            <a:normAutofit/>
          </a:bodyPr>
          <a:lstStyle/>
          <a:p>
            <a:pPr algn="ctr"/>
            <a:r>
              <a:rPr lang="en-US" dirty="0"/>
              <a:t>TIMEBOXING:</a:t>
            </a:r>
          </a:p>
        </p:txBody>
      </p:sp>
      <p:sp>
        <p:nvSpPr>
          <p:cNvPr id="17"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5BBCF97-28FB-DBFC-A449-E6300F83F2A5}"/>
              </a:ext>
            </a:extLst>
          </p:cNvPr>
          <p:cNvGraphicFramePr>
            <a:graphicFrameLocks noGrp="1"/>
          </p:cNvGraphicFramePr>
          <p:nvPr>
            <p:ph idx="1"/>
            <p:extLst>
              <p:ext uri="{D42A27DB-BD31-4B8C-83A1-F6EECF244321}">
                <p14:modId xmlns:p14="http://schemas.microsoft.com/office/powerpoint/2010/main" val="373849344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06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12367-FEF3-28C7-707B-9F6342554185}"/>
              </a:ext>
            </a:extLst>
          </p:cNvPr>
          <p:cNvSpPr>
            <a:spLocks noGrp="1"/>
          </p:cNvSpPr>
          <p:nvPr>
            <p:ph type="title"/>
          </p:nvPr>
        </p:nvSpPr>
        <p:spPr>
          <a:xfrm>
            <a:off x="1286933" y="609600"/>
            <a:ext cx="10197494" cy="1099457"/>
          </a:xfrm>
        </p:spPr>
        <p:txBody>
          <a:bodyPr>
            <a:normAutofit/>
          </a:bodyPr>
          <a:lstStyle/>
          <a:p>
            <a:pPr>
              <a:lnSpc>
                <a:spcPct val="90000"/>
              </a:lnSpc>
            </a:pPr>
            <a:br>
              <a:rPr lang="en-US" sz="2300" dirty="0"/>
            </a:br>
            <a:r>
              <a:rPr lang="en-US" sz="2300" dirty="0"/>
              <a:t>Steps to handle it</a:t>
            </a:r>
            <a:endParaRPr lang="en-US" sz="2300" i="1" dirty="0"/>
          </a:p>
        </p:txBody>
      </p:sp>
      <p:sp>
        <p:nvSpPr>
          <p:cNvPr id="53" name="Isosceles Triangle 5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6" name="Content Placeholder 2">
            <a:extLst>
              <a:ext uri="{FF2B5EF4-FFF2-40B4-BE49-F238E27FC236}">
                <a16:creationId xmlns:a16="http://schemas.microsoft.com/office/drawing/2014/main" id="{0EA6E422-CA09-0BBF-683F-08205C93AC48}"/>
              </a:ext>
            </a:extLst>
          </p:cNvPr>
          <p:cNvGraphicFramePr>
            <a:graphicFrameLocks noGrp="1"/>
          </p:cNvGraphicFramePr>
          <p:nvPr>
            <p:ph idx="1"/>
            <p:extLst>
              <p:ext uri="{D42A27DB-BD31-4B8C-83A1-F6EECF244321}">
                <p14:modId xmlns:p14="http://schemas.microsoft.com/office/powerpoint/2010/main" val="19313329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256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F855-3137-7F51-9AB3-32B23EA47C3A}"/>
              </a:ext>
            </a:extLst>
          </p:cNvPr>
          <p:cNvSpPr>
            <a:spLocks noGrp="1"/>
          </p:cNvSpPr>
          <p:nvPr>
            <p:ph type="title"/>
          </p:nvPr>
        </p:nvSpPr>
        <p:spPr>
          <a:xfrm>
            <a:off x="958409" y="3856684"/>
            <a:ext cx="8288032" cy="1096316"/>
          </a:xfrm>
        </p:spPr>
        <p:txBody>
          <a:bodyPr vert="horz" lIns="91440" tIns="45720" rIns="91440" bIns="45720" rtlCol="0" anchor="b">
            <a:normAutofit/>
          </a:bodyPr>
          <a:lstStyle/>
          <a:p>
            <a:pPr algn="ctr"/>
            <a:r>
              <a:rPr lang="en-US" sz="4000" kern="1200" dirty="0">
                <a:solidFill>
                  <a:schemeClr val="accent1"/>
                </a:solidFill>
              </a:rPr>
              <a:t>Demonstration</a:t>
            </a:r>
            <a:br>
              <a:rPr lang="en-US" sz="4800" kern="1200" dirty="0">
                <a:solidFill>
                  <a:schemeClr val="accent1"/>
                </a:solidFill>
              </a:rPr>
            </a:br>
            <a:r>
              <a:rPr lang="en-US" sz="2200" dirty="0"/>
              <a:t>Patterns/Extract a </a:t>
            </a:r>
            <a:r>
              <a:rPr lang="en-US" sz="2200" kern="1200" dirty="0">
                <a:solidFill>
                  <a:schemeClr val="accent1"/>
                </a:solidFill>
              </a:rPr>
              <a:t>strategy</a:t>
            </a:r>
          </a:p>
        </p:txBody>
      </p:sp>
      <p:pic>
        <p:nvPicPr>
          <p:cNvPr id="7" name="Graphic 6" descr="Teacher">
            <a:extLst>
              <a:ext uri="{FF2B5EF4-FFF2-40B4-BE49-F238E27FC236}">
                <a16:creationId xmlns:a16="http://schemas.microsoft.com/office/drawing/2014/main" id="{9A30B619-205A-63C5-65E5-102777FE9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0259" y="934222"/>
            <a:ext cx="3299450" cy="3299450"/>
          </a:xfrm>
          <a:prstGeom prst="rect">
            <a:avLst/>
          </a:prstGeom>
        </p:spPr>
      </p:pic>
    </p:spTree>
    <p:extLst>
      <p:ext uri="{BB962C8B-B14F-4D97-AF65-F5344CB8AC3E}">
        <p14:creationId xmlns:p14="http://schemas.microsoft.com/office/powerpoint/2010/main" val="76916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E99FB921-C697-5D9A-3A4A-3775EA7D18C1}"/>
              </a:ext>
            </a:extLst>
          </p:cNvPr>
          <p:cNvPicPr>
            <a:picLocks noChangeAspect="1"/>
          </p:cNvPicPr>
          <p:nvPr/>
        </p:nvPicPr>
        <p:blipFill>
          <a:blip r:embed="rId2"/>
          <a:stretch>
            <a:fillRect/>
          </a:stretch>
        </p:blipFill>
        <p:spPr>
          <a:xfrm>
            <a:off x="6873767" y="-1230"/>
            <a:ext cx="5253952" cy="6866466"/>
          </a:xfrm>
          <a:prstGeom prst="rect">
            <a:avLst/>
          </a:prstGeom>
        </p:spPr>
      </p:pic>
      <p:grpSp>
        <p:nvGrpSpPr>
          <p:cNvPr id="56" name="Group 43">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BFB38CC-69BE-2A82-5483-4E65D8CF4CEB}"/>
              </a:ext>
            </a:extLst>
          </p:cNvPr>
          <p:cNvSpPr>
            <a:spLocks noGrp="1"/>
          </p:cNvSpPr>
          <p:nvPr>
            <p:ph type="title"/>
          </p:nvPr>
        </p:nvSpPr>
        <p:spPr>
          <a:xfrm>
            <a:off x="-1202450" y="4405470"/>
            <a:ext cx="8288035" cy="1095059"/>
          </a:xfrm>
        </p:spPr>
        <p:txBody>
          <a:bodyPr vert="horz" lIns="91440" tIns="45720" rIns="91440" bIns="45720" rtlCol="0" anchor="b">
            <a:normAutofit/>
          </a:bodyPr>
          <a:lstStyle/>
          <a:p>
            <a:pPr algn="ctr"/>
            <a:r>
              <a:rPr lang="en-US" sz="4800" dirty="0"/>
              <a:t>THANK YOU</a:t>
            </a:r>
          </a:p>
        </p:txBody>
      </p:sp>
      <p:pic>
        <p:nvPicPr>
          <p:cNvPr id="8" name="Graphic 27" descr="Smiling Face with No Fill">
            <a:extLst>
              <a:ext uri="{FF2B5EF4-FFF2-40B4-BE49-F238E27FC236}">
                <a16:creationId xmlns:a16="http://schemas.microsoft.com/office/drawing/2014/main" id="{85E3448C-5BA9-FFB4-79E9-FA6F4076BB0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1955" y="934221"/>
            <a:ext cx="3317736" cy="3317736"/>
          </a:xfrm>
          <a:prstGeom prst="rect">
            <a:avLst/>
          </a:prstGeom>
        </p:spPr>
      </p:pic>
    </p:spTree>
    <p:extLst>
      <p:ext uri="{BB962C8B-B14F-4D97-AF65-F5344CB8AC3E}">
        <p14:creationId xmlns:p14="http://schemas.microsoft.com/office/powerpoint/2010/main" val="150901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6AC20-1343-F85D-45D6-64CBF6BE0ADA}"/>
              </a:ext>
            </a:extLst>
          </p:cNvPr>
          <p:cNvSpPr txBox="1"/>
          <p:nvPr/>
        </p:nvSpPr>
        <p:spPr>
          <a:xfrm>
            <a:off x="677334" y="609600"/>
            <a:ext cx="8596668" cy="1320800"/>
          </a:xfrm>
          <a:prstGeom prst="rect">
            <a:avLst/>
          </a:prstGeom>
        </p:spPr>
        <p:txBody>
          <a:bodyPr vert="horz" lIns="91440" tIns="45720" rIns="91440" bIns="45720" rtlCol="0" anchor="t">
            <a:normAutofit/>
          </a:bodyPr>
          <a:lstStyle/>
          <a:p>
            <a:pPr>
              <a:spcBef>
                <a:spcPct val="0"/>
              </a:spcBef>
              <a:spcAft>
                <a:spcPts val="600"/>
              </a:spcAft>
            </a:pPr>
            <a:r>
              <a:rPr lang="en-US" sz="3600" b="1" dirty="0">
                <a:solidFill>
                  <a:schemeClr val="accent1"/>
                </a:solidFill>
                <a:latin typeface="+mj-lt"/>
                <a:ea typeface="+mj-ea"/>
                <a:cs typeface="+mj-cs"/>
              </a:rPr>
              <a:t>What Neuro Linguistic Programming means</a:t>
            </a:r>
          </a:p>
        </p:txBody>
      </p:sp>
      <p:sp>
        <p:nvSpPr>
          <p:cNvPr id="4" name="Content Placeholder 3">
            <a:extLst>
              <a:ext uri="{FF2B5EF4-FFF2-40B4-BE49-F238E27FC236}">
                <a16:creationId xmlns:a16="http://schemas.microsoft.com/office/drawing/2014/main" id="{350AEA36-3EAE-26DD-8DC2-97EBAF8DDF81}"/>
              </a:ext>
            </a:extLst>
          </p:cNvPr>
          <p:cNvSpPr>
            <a:spLocks noGrp="1"/>
          </p:cNvSpPr>
          <p:nvPr>
            <p:ph idx="1"/>
          </p:nvPr>
        </p:nvSpPr>
        <p:spPr>
          <a:xfrm>
            <a:off x="6336287" y="2160589"/>
            <a:ext cx="2934714" cy="3880773"/>
          </a:xfrm>
          <a:custGeom>
            <a:avLst/>
            <a:gdLst>
              <a:gd name="connsiteX0" fmla="*/ 0 w 2934714"/>
              <a:gd name="connsiteY0" fmla="*/ 0 h 3880773"/>
              <a:gd name="connsiteX1" fmla="*/ 498901 w 2934714"/>
              <a:gd name="connsiteY1" fmla="*/ 0 h 3880773"/>
              <a:gd name="connsiteX2" fmla="*/ 1144538 w 2934714"/>
              <a:gd name="connsiteY2" fmla="*/ 0 h 3880773"/>
              <a:gd name="connsiteX3" fmla="*/ 1760828 w 2934714"/>
              <a:gd name="connsiteY3" fmla="*/ 0 h 3880773"/>
              <a:gd name="connsiteX4" fmla="*/ 2259730 w 2934714"/>
              <a:gd name="connsiteY4" fmla="*/ 0 h 3880773"/>
              <a:gd name="connsiteX5" fmla="*/ 2934714 w 2934714"/>
              <a:gd name="connsiteY5" fmla="*/ 0 h 3880773"/>
              <a:gd name="connsiteX6" fmla="*/ 2934714 w 2934714"/>
              <a:gd name="connsiteY6" fmla="*/ 632012 h 3880773"/>
              <a:gd name="connsiteX7" fmla="*/ 2934714 w 2934714"/>
              <a:gd name="connsiteY7" fmla="*/ 1225215 h 3880773"/>
              <a:gd name="connsiteX8" fmla="*/ 2934714 w 2934714"/>
              <a:gd name="connsiteY8" fmla="*/ 1701996 h 3880773"/>
              <a:gd name="connsiteX9" fmla="*/ 2934714 w 2934714"/>
              <a:gd name="connsiteY9" fmla="*/ 2139969 h 3880773"/>
              <a:gd name="connsiteX10" fmla="*/ 2934714 w 2934714"/>
              <a:gd name="connsiteY10" fmla="*/ 2616750 h 3880773"/>
              <a:gd name="connsiteX11" fmla="*/ 2934714 w 2934714"/>
              <a:gd name="connsiteY11" fmla="*/ 3209954 h 3880773"/>
              <a:gd name="connsiteX12" fmla="*/ 2934714 w 2934714"/>
              <a:gd name="connsiteY12" fmla="*/ 3880773 h 3880773"/>
              <a:gd name="connsiteX13" fmla="*/ 2435813 w 2934714"/>
              <a:gd name="connsiteY13" fmla="*/ 3880773 h 3880773"/>
              <a:gd name="connsiteX14" fmla="*/ 1936911 w 2934714"/>
              <a:gd name="connsiteY14" fmla="*/ 3880773 h 3880773"/>
              <a:gd name="connsiteX15" fmla="*/ 1320621 w 2934714"/>
              <a:gd name="connsiteY15" fmla="*/ 3880773 h 3880773"/>
              <a:gd name="connsiteX16" fmla="*/ 821720 w 2934714"/>
              <a:gd name="connsiteY16" fmla="*/ 3880773 h 3880773"/>
              <a:gd name="connsiteX17" fmla="*/ 0 w 2934714"/>
              <a:gd name="connsiteY17" fmla="*/ 3880773 h 3880773"/>
              <a:gd name="connsiteX18" fmla="*/ 0 w 2934714"/>
              <a:gd name="connsiteY18" fmla="*/ 3403992 h 3880773"/>
              <a:gd name="connsiteX19" fmla="*/ 0 w 2934714"/>
              <a:gd name="connsiteY19" fmla="*/ 2966019 h 3880773"/>
              <a:gd name="connsiteX20" fmla="*/ 0 w 2934714"/>
              <a:gd name="connsiteY20" fmla="*/ 2411623 h 3880773"/>
              <a:gd name="connsiteX21" fmla="*/ 0 w 2934714"/>
              <a:gd name="connsiteY21" fmla="*/ 1779612 h 3880773"/>
              <a:gd name="connsiteX22" fmla="*/ 0 w 2934714"/>
              <a:gd name="connsiteY22" fmla="*/ 1264023 h 3880773"/>
              <a:gd name="connsiteX23" fmla="*/ 0 w 2934714"/>
              <a:gd name="connsiteY23" fmla="*/ 748435 h 3880773"/>
              <a:gd name="connsiteX24" fmla="*/ 0 w 2934714"/>
              <a:gd name="connsiteY24" fmla="*/ 0 h 38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34714" h="3880773" fill="none" extrusionOk="0">
                <a:moveTo>
                  <a:pt x="0" y="0"/>
                </a:moveTo>
                <a:cubicBezTo>
                  <a:pt x="109476" y="-39591"/>
                  <a:pt x="370192" y="27387"/>
                  <a:pt x="498901" y="0"/>
                </a:cubicBezTo>
                <a:cubicBezTo>
                  <a:pt x="627610" y="-27387"/>
                  <a:pt x="963271" y="64781"/>
                  <a:pt x="1144538" y="0"/>
                </a:cubicBezTo>
                <a:cubicBezTo>
                  <a:pt x="1325805" y="-64781"/>
                  <a:pt x="1511272" y="70260"/>
                  <a:pt x="1760828" y="0"/>
                </a:cubicBezTo>
                <a:cubicBezTo>
                  <a:pt x="2010384" y="-70260"/>
                  <a:pt x="2080832" y="52648"/>
                  <a:pt x="2259730" y="0"/>
                </a:cubicBezTo>
                <a:cubicBezTo>
                  <a:pt x="2438628" y="-52648"/>
                  <a:pt x="2774098" y="8243"/>
                  <a:pt x="2934714" y="0"/>
                </a:cubicBezTo>
                <a:cubicBezTo>
                  <a:pt x="2978494" y="299070"/>
                  <a:pt x="2867606" y="379676"/>
                  <a:pt x="2934714" y="632012"/>
                </a:cubicBezTo>
                <a:cubicBezTo>
                  <a:pt x="3001822" y="884348"/>
                  <a:pt x="2868277" y="1004838"/>
                  <a:pt x="2934714" y="1225215"/>
                </a:cubicBezTo>
                <a:cubicBezTo>
                  <a:pt x="3001151" y="1445592"/>
                  <a:pt x="2919981" y="1560096"/>
                  <a:pt x="2934714" y="1701996"/>
                </a:cubicBezTo>
                <a:cubicBezTo>
                  <a:pt x="2949447" y="1843896"/>
                  <a:pt x="2924374" y="1974192"/>
                  <a:pt x="2934714" y="2139969"/>
                </a:cubicBezTo>
                <a:cubicBezTo>
                  <a:pt x="2945054" y="2305746"/>
                  <a:pt x="2878232" y="2412701"/>
                  <a:pt x="2934714" y="2616750"/>
                </a:cubicBezTo>
                <a:cubicBezTo>
                  <a:pt x="2991196" y="2820799"/>
                  <a:pt x="2914033" y="3062088"/>
                  <a:pt x="2934714" y="3209954"/>
                </a:cubicBezTo>
                <a:cubicBezTo>
                  <a:pt x="2955395" y="3357820"/>
                  <a:pt x="2916190" y="3664315"/>
                  <a:pt x="2934714" y="3880773"/>
                </a:cubicBezTo>
                <a:cubicBezTo>
                  <a:pt x="2747875" y="3904149"/>
                  <a:pt x="2671340" y="3880178"/>
                  <a:pt x="2435813" y="3880773"/>
                </a:cubicBezTo>
                <a:cubicBezTo>
                  <a:pt x="2200286" y="3881368"/>
                  <a:pt x="2147848" y="3839144"/>
                  <a:pt x="1936911" y="3880773"/>
                </a:cubicBezTo>
                <a:cubicBezTo>
                  <a:pt x="1725974" y="3922402"/>
                  <a:pt x="1583163" y="3809715"/>
                  <a:pt x="1320621" y="3880773"/>
                </a:cubicBezTo>
                <a:cubicBezTo>
                  <a:pt x="1058079" y="3951831"/>
                  <a:pt x="949491" y="3864642"/>
                  <a:pt x="821720" y="3880773"/>
                </a:cubicBezTo>
                <a:cubicBezTo>
                  <a:pt x="693949" y="3896904"/>
                  <a:pt x="343136" y="3794729"/>
                  <a:pt x="0" y="3880773"/>
                </a:cubicBezTo>
                <a:cubicBezTo>
                  <a:pt x="-38165" y="3766691"/>
                  <a:pt x="28734" y="3556925"/>
                  <a:pt x="0" y="3403992"/>
                </a:cubicBezTo>
                <a:cubicBezTo>
                  <a:pt x="-28734" y="3251059"/>
                  <a:pt x="51965" y="3080013"/>
                  <a:pt x="0" y="2966019"/>
                </a:cubicBezTo>
                <a:cubicBezTo>
                  <a:pt x="-51965" y="2852025"/>
                  <a:pt x="40699" y="2660179"/>
                  <a:pt x="0" y="2411623"/>
                </a:cubicBezTo>
                <a:cubicBezTo>
                  <a:pt x="-40699" y="2163067"/>
                  <a:pt x="19738" y="2040752"/>
                  <a:pt x="0" y="1779612"/>
                </a:cubicBezTo>
                <a:cubicBezTo>
                  <a:pt x="-19738" y="1518472"/>
                  <a:pt x="21188" y="1409002"/>
                  <a:pt x="0" y="1264023"/>
                </a:cubicBezTo>
                <a:cubicBezTo>
                  <a:pt x="-21188" y="1119044"/>
                  <a:pt x="1919" y="889793"/>
                  <a:pt x="0" y="748435"/>
                </a:cubicBezTo>
                <a:cubicBezTo>
                  <a:pt x="-1919" y="607077"/>
                  <a:pt x="67586" y="185371"/>
                  <a:pt x="0" y="0"/>
                </a:cubicBezTo>
                <a:close/>
              </a:path>
              <a:path w="2934714" h="3880773" stroke="0" extrusionOk="0">
                <a:moveTo>
                  <a:pt x="0" y="0"/>
                </a:moveTo>
                <a:cubicBezTo>
                  <a:pt x="120136" y="-9228"/>
                  <a:pt x="360025" y="47966"/>
                  <a:pt x="557596" y="0"/>
                </a:cubicBezTo>
                <a:cubicBezTo>
                  <a:pt x="755167" y="-47966"/>
                  <a:pt x="949839" y="6636"/>
                  <a:pt x="1056497" y="0"/>
                </a:cubicBezTo>
                <a:cubicBezTo>
                  <a:pt x="1163155" y="-6636"/>
                  <a:pt x="1539741" y="20297"/>
                  <a:pt x="1702134" y="0"/>
                </a:cubicBezTo>
                <a:cubicBezTo>
                  <a:pt x="1864527" y="-20297"/>
                  <a:pt x="2068689" y="50881"/>
                  <a:pt x="2259730" y="0"/>
                </a:cubicBezTo>
                <a:cubicBezTo>
                  <a:pt x="2450771" y="-50881"/>
                  <a:pt x="2786405" y="40813"/>
                  <a:pt x="2934714" y="0"/>
                </a:cubicBezTo>
                <a:cubicBezTo>
                  <a:pt x="2934948" y="280570"/>
                  <a:pt x="2873887" y="493176"/>
                  <a:pt x="2934714" y="632012"/>
                </a:cubicBezTo>
                <a:cubicBezTo>
                  <a:pt x="2995541" y="770848"/>
                  <a:pt x="2897607" y="1058561"/>
                  <a:pt x="2934714" y="1186408"/>
                </a:cubicBezTo>
                <a:cubicBezTo>
                  <a:pt x="2971821" y="1314255"/>
                  <a:pt x="2904349" y="1504397"/>
                  <a:pt x="2934714" y="1740804"/>
                </a:cubicBezTo>
                <a:cubicBezTo>
                  <a:pt x="2965079" y="1977211"/>
                  <a:pt x="2913915" y="2083014"/>
                  <a:pt x="2934714" y="2217585"/>
                </a:cubicBezTo>
                <a:cubicBezTo>
                  <a:pt x="2955513" y="2352156"/>
                  <a:pt x="2885415" y="2572477"/>
                  <a:pt x="2934714" y="2694365"/>
                </a:cubicBezTo>
                <a:cubicBezTo>
                  <a:pt x="2984013" y="2816253"/>
                  <a:pt x="2895584" y="3093839"/>
                  <a:pt x="2934714" y="3248761"/>
                </a:cubicBezTo>
                <a:cubicBezTo>
                  <a:pt x="2973844" y="3403683"/>
                  <a:pt x="2900574" y="3737163"/>
                  <a:pt x="2934714" y="3880773"/>
                </a:cubicBezTo>
                <a:cubicBezTo>
                  <a:pt x="2766673" y="3894575"/>
                  <a:pt x="2563678" y="3868987"/>
                  <a:pt x="2435813" y="3880773"/>
                </a:cubicBezTo>
                <a:cubicBezTo>
                  <a:pt x="2307948" y="3892559"/>
                  <a:pt x="2044787" y="3852853"/>
                  <a:pt x="1790176" y="3880773"/>
                </a:cubicBezTo>
                <a:cubicBezTo>
                  <a:pt x="1535565" y="3908693"/>
                  <a:pt x="1462158" y="3857175"/>
                  <a:pt x="1261927" y="3880773"/>
                </a:cubicBezTo>
                <a:cubicBezTo>
                  <a:pt x="1061696" y="3904371"/>
                  <a:pt x="949635" y="3850151"/>
                  <a:pt x="674984" y="3880773"/>
                </a:cubicBezTo>
                <a:cubicBezTo>
                  <a:pt x="400333" y="3911395"/>
                  <a:pt x="288411" y="3838524"/>
                  <a:pt x="0" y="3880773"/>
                </a:cubicBezTo>
                <a:cubicBezTo>
                  <a:pt x="-1033" y="3701456"/>
                  <a:pt x="31862" y="3450928"/>
                  <a:pt x="0" y="3326377"/>
                </a:cubicBezTo>
                <a:cubicBezTo>
                  <a:pt x="-31862" y="3201826"/>
                  <a:pt x="26979" y="3063827"/>
                  <a:pt x="0" y="2849596"/>
                </a:cubicBezTo>
                <a:cubicBezTo>
                  <a:pt x="-26979" y="2635365"/>
                  <a:pt x="24036" y="2532703"/>
                  <a:pt x="0" y="2372815"/>
                </a:cubicBezTo>
                <a:cubicBezTo>
                  <a:pt x="-24036" y="2212927"/>
                  <a:pt x="37650" y="2099444"/>
                  <a:pt x="0" y="1857227"/>
                </a:cubicBezTo>
                <a:cubicBezTo>
                  <a:pt x="-37650" y="1615010"/>
                  <a:pt x="69261" y="1402351"/>
                  <a:pt x="0" y="1225215"/>
                </a:cubicBezTo>
                <a:cubicBezTo>
                  <a:pt x="-69261" y="1048079"/>
                  <a:pt x="64304" y="796505"/>
                  <a:pt x="0" y="670819"/>
                </a:cubicBezTo>
                <a:cubicBezTo>
                  <a:pt x="-64304" y="545133"/>
                  <a:pt x="8541" y="254004"/>
                  <a:pt x="0" y="0"/>
                </a:cubicBezTo>
                <a:close/>
              </a:path>
            </a:pathLst>
          </a:custGeom>
          <a:ln w="38100">
            <a:solidFill>
              <a:schemeClr val="accent1"/>
            </a:solidFill>
            <a:extLst>
              <a:ext uri="{C807C97D-BFC1-408E-A445-0C87EB9F89A2}">
                <ask:lineSketchStyleProps xmlns:ask="http://schemas.microsoft.com/office/drawing/2018/sketchyshapes" sd="1219033472">
                  <ask:type>
                    <ask:lineSketchScribble/>
                  </ask:type>
                </ask:lineSketchStyleProps>
              </a:ext>
            </a:extLst>
          </a:ln>
        </p:spPr>
        <p:txBody>
          <a:bodyPr vert="horz" lIns="91440" tIns="45720" rIns="91440" bIns="45720" rtlCol="0">
            <a:normAutofit/>
          </a:bodyPr>
          <a:lstStyle/>
          <a:p>
            <a:r>
              <a:rPr lang="en-US" b="0" i="0" u="none" strike="noStrike" dirty="0">
                <a:effectLst/>
              </a:rPr>
              <a:t> It looks at the ways our brains interpret the signals they receive and how these interpretations affect what we do – </a:t>
            </a:r>
            <a:r>
              <a:rPr lang="en-US" b="0" i="0" u="none" strike="noStrike" dirty="0" err="1">
                <a:effectLst/>
              </a:rPr>
              <a:t>behaviour</a:t>
            </a:r>
            <a:r>
              <a:rPr lang="en-US" b="0" i="0" u="none" strike="noStrike" dirty="0">
                <a:effectLst/>
              </a:rPr>
              <a:t> &amp; language.</a:t>
            </a:r>
            <a:endParaRPr lang="en-US" dirty="0"/>
          </a:p>
        </p:txBody>
      </p:sp>
      <p:pic>
        <p:nvPicPr>
          <p:cNvPr id="5" name="Picture 4">
            <a:extLst>
              <a:ext uri="{FF2B5EF4-FFF2-40B4-BE49-F238E27FC236}">
                <a16:creationId xmlns:a16="http://schemas.microsoft.com/office/drawing/2014/main" id="{07EFDEFB-CF59-CF7B-5F4A-D14D4E59B0D6}"/>
              </a:ext>
            </a:extLst>
          </p:cNvPr>
          <p:cNvPicPr>
            <a:picLocks noChangeAspect="1"/>
          </p:cNvPicPr>
          <p:nvPr/>
        </p:nvPicPr>
        <p:blipFill rotWithShape="1">
          <a:blip r:embed="rId3"/>
          <a:srcRect l="9009" r="6128" b="1"/>
          <a:stretch/>
        </p:blipFill>
        <p:spPr>
          <a:xfrm>
            <a:off x="677334" y="2159331"/>
            <a:ext cx="5423429" cy="3882362"/>
          </a:xfrm>
          <a:prstGeom prst="rect">
            <a:avLst/>
          </a:prstGeom>
          <a:solidFill>
            <a:schemeClr val="accent2"/>
          </a:solidFill>
          <a:ln w="38100">
            <a:solidFill>
              <a:schemeClr val="accent1"/>
            </a:solidFill>
          </a:ln>
        </p:spPr>
      </p:pic>
    </p:spTree>
    <p:extLst>
      <p:ext uri="{BB962C8B-B14F-4D97-AF65-F5344CB8AC3E}">
        <p14:creationId xmlns:p14="http://schemas.microsoft.com/office/powerpoint/2010/main" val="7826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201F239-4637-B24C-5708-F41E34F78F40}"/>
              </a:ext>
            </a:extLst>
          </p:cNvPr>
          <p:cNvSpPr txBox="1">
            <a:spLocks noGrp="1"/>
          </p:cNvSpPr>
          <p:nvPr>
            <p:ph type="title"/>
          </p:nvPr>
        </p:nvSpPr>
        <p:spPr>
          <a:xfrm>
            <a:off x="1286933" y="609600"/>
            <a:ext cx="10197494" cy="1099457"/>
          </a:xfrm>
          <a:prstGeom prst="rect">
            <a:avLst/>
          </a:prstGeom>
        </p:spPr>
        <p:txBody>
          <a:bodyPr rtlCol="0">
            <a:normAutofit/>
          </a:bodyPr>
          <a:lstStyle/>
          <a:p>
            <a:pPr>
              <a:lnSpc>
                <a:spcPct val="90000"/>
              </a:lnSpc>
            </a:pPr>
            <a:r>
              <a:rPr lang="en-US" b="1"/>
              <a:t>A well-trained coach has complete</a:t>
            </a:r>
            <a:br>
              <a:rPr lang="en-US" b="1"/>
            </a:br>
            <a:r>
              <a:rPr lang="en-US" b="1"/>
              <a:t>awareness of:</a:t>
            </a:r>
          </a:p>
          <a:p>
            <a:pPr>
              <a:lnSpc>
                <a:spcPct val="90000"/>
              </a:lnSpc>
            </a:pPr>
            <a:endParaRPr lang="en-US"/>
          </a:p>
        </p:txBody>
      </p:sp>
      <p:sp>
        <p:nvSpPr>
          <p:cNvPr id="44" name="Isosceles Triangle 4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7" name="Content Placeholder 2">
            <a:extLst>
              <a:ext uri="{FF2B5EF4-FFF2-40B4-BE49-F238E27FC236}">
                <a16:creationId xmlns:a16="http://schemas.microsoft.com/office/drawing/2014/main" id="{5AB16FDA-10B3-9578-F8AF-9A6946BDC702}"/>
              </a:ext>
            </a:extLst>
          </p:cNvPr>
          <p:cNvGraphicFramePr>
            <a:graphicFrameLocks noGrp="1"/>
          </p:cNvGraphicFramePr>
          <p:nvPr>
            <p:ph idx="1"/>
            <p:extLst>
              <p:ext uri="{D42A27DB-BD31-4B8C-83A1-F6EECF244321}">
                <p14:modId xmlns:p14="http://schemas.microsoft.com/office/powerpoint/2010/main" val="249987054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42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BD51-37A4-385B-2B15-BCAD63191AF8}"/>
              </a:ext>
            </a:extLst>
          </p:cNvPr>
          <p:cNvSpPr>
            <a:spLocks noGrp="1"/>
          </p:cNvSpPr>
          <p:nvPr>
            <p:ph type="title"/>
          </p:nvPr>
        </p:nvSpPr>
        <p:spPr>
          <a:xfrm>
            <a:off x="910785" y="1483882"/>
            <a:ext cx="5296691" cy="4395061"/>
          </a:xfrm>
        </p:spPr>
        <p:txBody>
          <a:bodyPr vert="horz" lIns="91440" tIns="45720" rIns="91440" bIns="45720" rtlCol="0" anchor="b">
            <a:normAutofit/>
          </a:bodyPr>
          <a:lstStyle/>
          <a:p>
            <a:pPr algn="ctr"/>
            <a:r>
              <a:rPr lang="en-GB" dirty="0">
                <a:latin typeface=""/>
              </a:rPr>
              <a:t>Intro to the thought-provoking process</a:t>
            </a:r>
            <a:br>
              <a:rPr lang="en-GB" dirty="0">
                <a:latin typeface=""/>
              </a:rPr>
            </a:br>
            <a:br>
              <a:rPr lang="en-GB" sz="2000" dirty="0">
                <a:latin typeface=""/>
              </a:rPr>
            </a:br>
            <a:r>
              <a:rPr lang="en-GB" sz="2000" i="1" dirty="0">
                <a:solidFill>
                  <a:srgbClr val="0070C0"/>
                </a:solidFill>
                <a:latin typeface=""/>
              </a:rPr>
              <a:t>We process information better in silent environment</a:t>
            </a:r>
            <a:br>
              <a:rPr lang="bg-BG" sz="2000" i="1" kern="1200" dirty="0">
                <a:solidFill>
                  <a:srgbClr val="0070C0"/>
                </a:solidFill>
                <a:latin typeface="+mj-lt"/>
                <a:ea typeface="+mj-ea"/>
                <a:cs typeface="+mj-cs"/>
              </a:rPr>
            </a:br>
            <a:br>
              <a:rPr lang="bg-BG" sz="3200" kern="1200" dirty="0">
                <a:solidFill>
                  <a:schemeClr val="accent1"/>
                </a:solidFill>
                <a:latin typeface="+mj-lt"/>
                <a:ea typeface="+mj-ea"/>
                <a:cs typeface="+mj-cs"/>
              </a:rPr>
            </a:br>
            <a:br>
              <a:rPr lang="bg-BG" sz="3200" kern="1200" dirty="0">
                <a:solidFill>
                  <a:schemeClr val="accent1"/>
                </a:solidFill>
                <a:latin typeface="+mj-lt"/>
                <a:ea typeface="+mj-ea"/>
                <a:cs typeface="+mj-cs"/>
              </a:rPr>
            </a:br>
            <a:endParaRPr lang="en-US" sz="3200" kern="1200" dirty="0">
              <a:solidFill>
                <a:schemeClr val="accent1"/>
              </a:solidFill>
              <a:latin typeface=""/>
            </a:endParaRPr>
          </a:p>
        </p:txBody>
      </p:sp>
      <p:pic>
        <p:nvPicPr>
          <p:cNvPr id="7" name="Graphic 6" descr="Brain">
            <a:extLst>
              <a:ext uri="{FF2B5EF4-FFF2-40B4-BE49-F238E27FC236}">
                <a16:creationId xmlns:a16="http://schemas.microsoft.com/office/drawing/2014/main" id="{062BEC67-723C-A32C-A1ED-F586E38667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0833" y="1613977"/>
            <a:ext cx="3280613" cy="3280613"/>
          </a:xfrm>
          <a:prstGeom prst="rect">
            <a:avLst/>
          </a:prstGeom>
        </p:spPr>
      </p:pic>
    </p:spTree>
    <p:extLst>
      <p:ext uri="{BB962C8B-B14F-4D97-AF65-F5344CB8AC3E}">
        <p14:creationId xmlns:p14="http://schemas.microsoft.com/office/powerpoint/2010/main" val="14211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derstand the NLP Communication Model to get your point across!">
            <a:extLst>
              <a:ext uri="{FF2B5EF4-FFF2-40B4-BE49-F238E27FC236}">
                <a16:creationId xmlns:a16="http://schemas.microsoft.com/office/drawing/2014/main" id="{CBEF8C1E-D5B8-AD60-469C-999B0EA786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2416" y="553252"/>
            <a:ext cx="8216422" cy="5751495"/>
          </a:xfrm>
          <a:prstGeom prst="rect">
            <a:avLst/>
          </a:prstGeom>
          <a:noFill/>
          <a:ln w="762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17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10D033-076F-EE95-5DA4-0306A8AE25A8}"/>
              </a:ext>
            </a:extLst>
          </p:cNvPr>
          <p:cNvPicPr>
            <a:picLocks noGrp="1" noChangeAspect="1"/>
          </p:cNvPicPr>
          <p:nvPr>
            <p:ph idx="1"/>
          </p:nvPr>
        </p:nvPicPr>
        <p:blipFill>
          <a:blip r:embed="rId3"/>
          <a:stretch>
            <a:fillRect/>
          </a:stretch>
        </p:blipFill>
        <p:spPr>
          <a:xfrm>
            <a:off x="704405" y="283942"/>
            <a:ext cx="6905263" cy="6384574"/>
          </a:xfrm>
          <a:prstGeom prst="rect">
            <a:avLst/>
          </a:prstGeom>
          <a:ln w="76200">
            <a:solidFill>
              <a:srgbClr val="0070C0"/>
            </a:solidFill>
          </a:ln>
        </p:spPr>
      </p:pic>
    </p:spTree>
    <p:extLst>
      <p:ext uri="{BB962C8B-B14F-4D97-AF65-F5344CB8AC3E}">
        <p14:creationId xmlns:p14="http://schemas.microsoft.com/office/powerpoint/2010/main" val="185711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ree levels of listening | Mozilla Courses">
            <a:extLst>
              <a:ext uri="{FF2B5EF4-FFF2-40B4-BE49-F238E27FC236}">
                <a16:creationId xmlns:a16="http://schemas.microsoft.com/office/drawing/2014/main" id="{A77AD190-9477-A7AC-DCAD-606A7770CA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4" r="10023" b="237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7EF1F38-0C3C-C217-EC80-29027BA2591E}"/>
              </a:ext>
            </a:extLst>
          </p:cNvPr>
          <p:cNvSpPr/>
          <p:nvPr/>
        </p:nvSpPr>
        <p:spPr>
          <a:xfrm>
            <a:off x="4935899" y="1355536"/>
            <a:ext cx="5392073" cy="3642101"/>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
        <p:nvSpPr>
          <p:cNvPr id="2" name="Title 1">
            <a:extLst>
              <a:ext uri="{FF2B5EF4-FFF2-40B4-BE49-F238E27FC236}">
                <a16:creationId xmlns:a16="http://schemas.microsoft.com/office/drawing/2014/main" id="{9C6A6ACC-B015-0F4B-8C17-9EA6CDA70838}"/>
              </a:ext>
            </a:extLst>
          </p:cNvPr>
          <p:cNvSpPr>
            <a:spLocks noGrp="1"/>
          </p:cNvSpPr>
          <p:nvPr>
            <p:ph type="title"/>
          </p:nvPr>
        </p:nvSpPr>
        <p:spPr>
          <a:xfrm>
            <a:off x="4538760" y="1434446"/>
            <a:ext cx="6146390" cy="3952067"/>
          </a:xfrm>
          <a:prstGeom prst="ellipse">
            <a:avLst/>
          </a:prstGeom>
        </p:spPr>
        <p:txBody>
          <a:bodyPr vert="horz" lIns="91440" tIns="45720" rIns="91440" bIns="45720" rtlCol="0" anchor="b">
            <a:normAutofit/>
          </a:bodyPr>
          <a:lstStyle/>
          <a:p>
            <a:pPr algn="ctr">
              <a:lnSpc>
                <a:spcPct val="90000"/>
              </a:lnSpc>
            </a:pPr>
            <a:r>
              <a:rPr lang="en-US" dirty="0"/>
              <a:t>Environment impact on the thought-provoking process</a:t>
            </a:r>
            <a:br>
              <a:rPr lang="en-US" sz="2800" dirty="0"/>
            </a:br>
            <a:br>
              <a:rPr lang="en-US" sz="2800" dirty="0"/>
            </a:br>
            <a:r>
              <a:rPr lang="en-US" sz="2000" dirty="0"/>
              <a:t>Think about the environment and how it affects the </a:t>
            </a:r>
            <a:r>
              <a:rPr lang="en-US" sz="2000" dirty="0" err="1"/>
              <a:t>coachee’s</a:t>
            </a:r>
            <a:r>
              <a:rPr lang="en-US" sz="2000" dirty="0"/>
              <a:t> behavior</a:t>
            </a:r>
          </a:p>
        </p:txBody>
      </p:sp>
    </p:spTree>
    <p:extLst>
      <p:ext uri="{BB962C8B-B14F-4D97-AF65-F5344CB8AC3E}">
        <p14:creationId xmlns:p14="http://schemas.microsoft.com/office/powerpoint/2010/main" val="113778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D976-E8D5-F04B-59A4-558848DB625A}"/>
              </a:ext>
            </a:extLst>
          </p:cNvPr>
          <p:cNvSpPr>
            <a:spLocks noGrp="1"/>
          </p:cNvSpPr>
          <p:nvPr>
            <p:ph type="title"/>
          </p:nvPr>
        </p:nvSpPr>
        <p:spPr>
          <a:xfrm>
            <a:off x="1145741" y="1441972"/>
            <a:ext cx="3851123" cy="1320800"/>
          </a:xfrm>
        </p:spPr>
        <p:txBody>
          <a:bodyPr>
            <a:normAutofit fontScale="90000"/>
          </a:bodyPr>
          <a:lstStyle/>
          <a:p>
            <a:pPr algn="ctr">
              <a:lnSpc>
                <a:spcPct val="90000"/>
              </a:lnSpc>
              <a:spcBef>
                <a:spcPct val="0"/>
              </a:spcBef>
              <a:spcAft>
                <a:spcPts val="600"/>
              </a:spcAft>
            </a:pPr>
            <a:r>
              <a:rPr lang="en-US" sz="2200" b="1" kern="1200" dirty="0">
                <a:solidFill>
                  <a:srgbClr val="73B7E2"/>
                </a:solidFill>
                <a:latin typeface="+mj-lt"/>
                <a:ea typeface="+mj-ea"/>
                <a:cs typeface="+mj-cs"/>
              </a:rPr>
              <a:t>Technique 1</a:t>
            </a:r>
            <a:br>
              <a:rPr lang="en-US" sz="2200" b="1" kern="1200" dirty="0">
                <a:solidFill>
                  <a:srgbClr val="73B7E2"/>
                </a:solidFill>
                <a:latin typeface="+mj-lt"/>
                <a:ea typeface="+mj-ea"/>
                <a:cs typeface="+mj-cs"/>
              </a:rPr>
            </a:br>
            <a:br>
              <a:rPr lang="en-US" sz="3600" b="1" kern="1200" dirty="0">
                <a:solidFill>
                  <a:srgbClr val="73B7E2"/>
                </a:solidFill>
                <a:latin typeface="+mj-lt"/>
                <a:ea typeface="+mj-ea"/>
                <a:cs typeface="+mj-cs"/>
              </a:rPr>
            </a:br>
            <a:r>
              <a:rPr lang="en-US" sz="4900" b="1" kern="1200" dirty="0">
                <a:solidFill>
                  <a:schemeClr val="accent2"/>
                </a:solidFill>
                <a:latin typeface="+mj-lt"/>
                <a:ea typeface="+mj-ea"/>
                <a:cs typeface="+mj-cs"/>
              </a:rPr>
              <a:t>Listen</a:t>
            </a:r>
            <a:r>
              <a:rPr lang="bg-BG" sz="4900" b="1" kern="1200" dirty="0">
                <a:solidFill>
                  <a:schemeClr val="accent2"/>
                </a:solidFill>
                <a:latin typeface="+mj-lt"/>
                <a:ea typeface="+mj-ea"/>
                <a:cs typeface="+mj-cs"/>
              </a:rPr>
              <a:t> </a:t>
            </a:r>
            <a:r>
              <a:rPr lang="en-US" sz="4900" b="1" kern="1200" dirty="0">
                <a:solidFill>
                  <a:schemeClr val="accent2"/>
                </a:solidFill>
                <a:latin typeface="+mj-lt"/>
                <a:ea typeface="+mj-ea"/>
                <a:cs typeface="+mj-cs"/>
              </a:rPr>
              <a:t>for patterns</a:t>
            </a:r>
            <a:br>
              <a:rPr lang="en-US" sz="5400" b="1" kern="1200" dirty="0">
                <a:solidFill>
                  <a:schemeClr val="accent2"/>
                </a:solidFill>
                <a:latin typeface="+mj-lt"/>
                <a:ea typeface="+mj-ea"/>
                <a:cs typeface="+mj-cs"/>
              </a:rPr>
            </a:br>
            <a:br>
              <a:rPr lang="en-US" sz="5400" b="1" kern="1200" dirty="0">
                <a:solidFill>
                  <a:schemeClr val="accent2"/>
                </a:solidFill>
                <a:latin typeface="+mj-lt"/>
                <a:ea typeface="+mj-ea"/>
                <a:cs typeface="+mj-cs"/>
              </a:rPr>
            </a:br>
            <a:r>
              <a:rPr lang="en-US" sz="2200" b="1" i="1" dirty="0">
                <a:solidFill>
                  <a:srgbClr val="0070C0"/>
                </a:solidFill>
                <a:latin typeface="+mj-lt"/>
                <a:ea typeface="+mj-ea"/>
                <a:cs typeface="+mj-cs"/>
              </a:rPr>
              <a:t>Uncover failure patterns to</a:t>
            </a:r>
            <a:r>
              <a:rPr lang="en-US" sz="2200" b="1" i="1" kern="1200" dirty="0">
                <a:solidFill>
                  <a:srgbClr val="0070C0"/>
                </a:solidFill>
                <a:latin typeface="+mj-lt"/>
                <a:ea typeface="+mj-ea"/>
                <a:cs typeface="+mj-cs"/>
              </a:rPr>
              <a:t> </a:t>
            </a:r>
            <a:r>
              <a:rPr lang="en-US" sz="2200" b="1" i="1" dirty="0">
                <a:solidFill>
                  <a:srgbClr val="0070C0"/>
                </a:solidFill>
                <a:latin typeface="+mj-lt"/>
                <a:ea typeface="+mj-ea"/>
                <a:cs typeface="+mj-cs"/>
              </a:rPr>
              <a:t>t</a:t>
            </a:r>
            <a:r>
              <a:rPr lang="en-US" sz="2200" b="1" i="1" kern="1200" dirty="0">
                <a:solidFill>
                  <a:srgbClr val="0070C0"/>
                </a:solidFill>
                <a:latin typeface="+mj-lt"/>
                <a:ea typeface="+mj-ea"/>
                <a:cs typeface="+mj-cs"/>
              </a:rPr>
              <a:t>urn into successful strategies</a:t>
            </a:r>
            <a:br>
              <a:rPr lang="en-US" sz="2200" b="1" i="1" kern="1200" dirty="0">
                <a:solidFill>
                  <a:srgbClr val="0070C0"/>
                </a:solidFill>
                <a:latin typeface="+mj-lt"/>
                <a:ea typeface="+mj-ea"/>
                <a:cs typeface="+mj-cs"/>
              </a:rPr>
            </a:br>
            <a:endParaRPr lang="en-US" sz="2200" dirty="0"/>
          </a:p>
        </p:txBody>
      </p:sp>
      <p:cxnSp>
        <p:nvCxnSpPr>
          <p:cNvPr id="8"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Competencies and Behaviors - The Peak Performance Center">
            <a:extLst>
              <a:ext uri="{FF2B5EF4-FFF2-40B4-BE49-F238E27FC236}">
                <a16:creationId xmlns:a16="http://schemas.microsoft.com/office/drawing/2014/main" id="{CF8B91DC-9AA5-98C5-BC23-E6EE1365E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766" y="1936750"/>
            <a:ext cx="36576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069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{A5260A22-ADA6-5B45-AA02-9C4169E6ADE4}tf10001060_mac</Template>
  <TotalTime>15933</TotalTime>
  <Words>1116</Words>
  <Application>Microsoft Macintosh PowerPoint</Application>
  <PresentationFormat>Widescreen</PresentationFormat>
  <Paragraphs>82</Paragraphs>
  <Slides>22</Slides>
  <Notes>19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inherit</vt:lpstr>
      <vt:lpstr>Roboto</vt:lpstr>
      <vt:lpstr>system-ui</vt:lpstr>
      <vt:lpstr>Trebuchet MS</vt:lpstr>
      <vt:lpstr>Wingdings 3</vt:lpstr>
      <vt:lpstr>Facet</vt:lpstr>
      <vt:lpstr>3 Secret Techniques Great Agile Coaches  use for  Successful Coaching  Angelina Dimova</vt:lpstr>
      <vt:lpstr>TIMEBOXING:</vt:lpstr>
      <vt:lpstr>PowerPoint Presentation</vt:lpstr>
      <vt:lpstr>A well-trained coach has complete awareness of: </vt:lpstr>
      <vt:lpstr>Intro to the thought-provoking process  We process information better in silent environment   </vt:lpstr>
      <vt:lpstr>PowerPoint Presentation</vt:lpstr>
      <vt:lpstr>PowerPoint Presentation</vt:lpstr>
      <vt:lpstr>Environment impact on the thought-provoking process  Think about the environment and how it affects the coachee’s behavior</vt:lpstr>
      <vt:lpstr>Technique 1  Listen for patterns  Uncover failure patterns to turn into successful strategies </vt:lpstr>
      <vt:lpstr>PowerPoint Presentation</vt:lpstr>
      <vt:lpstr>PowerPoint Presentation</vt:lpstr>
      <vt:lpstr>Questions</vt:lpstr>
      <vt:lpstr>Demonstration Eye accessing pattern</vt:lpstr>
      <vt:lpstr>Technique 2 The power of silence How to know when to remain silent during the coaching conversation </vt:lpstr>
      <vt:lpstr> Eye Accessing Pattern  </vt:lpstr>
      <vt:lpstr>In essence</vt:lpstr>
      <vt:lpstr>Demonstration Patterns/Extract a strategy</vt:lpstr>
      <vt:lpstr> Technique 3 Consciously influencing people </vt:lpstr>
      <vt:lpstr> Influencing Why in coaching we should be neutral </vt:lpstr>
      <vt:lpstr> Steps to handle it</vt:lpstr>
      <vt:lpstr>Demonstration Patterns/Extract a strategy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NLP Coaching</dc:title>
  <dc:creator>Angelina Dimova</dc:creator>
  <cp:lastModifiedBy>Angelina Dimova</cp:lastModifiedBy>
  <cp:revision>11</cp:revision>
  <dcterms:created xsi:type="dcterms:W3CDTF">2022-10-22T15:04:45Z</dcterms:created>
  <dcterms:modified xsi:type="dcterms:W3CDTF">2023-04-19T18:08:02Z</dcterms:modified>
</cp:coreProperties>
</file>